
<file path=[Content_Types].xml><?xml version="1.0" encoding="utf-8"?>
<Types xmlns="http://schemas.openxmlformats.org/package/2006/content-types">
  <Override PartName="/_rels/.rels" ContentType="application/vnd.openxmlformats-package.relationships+xml"/>
  <Override PartName="/ppt/notesSlides/_rels/notesSlide40.xml.rels" ContentType="application/vnd.openxmlformats-package.relationships+xml"/>
  <Override PartName="/ppt/notesSlides/_rels/notesSlide23.xml.rels" ContentType="application/vnd.openxmlformats-package.relationships+xml"/>
  <Override PartName="/ppt/notesSlides/_rels/notesSlide28.xml.rels" ContentType="application/vnd.openxmlformats-package.relationships+xml"/>
  <Override PartName="/ppt/notesSlides/_rels/notesSlide10.xml.rels" ContentType="application/vnd.openxmlformats-package.relationships+xml"/>
  <Override PartName="/ppt/notesSlides/_rels/notesSlide1.xml.rels" ContentType="application/vnd.openxmlformats-package.relationships+xml"/>
  <Override PartName="/ppt/notesSlides/notesSlide40.xml" ContentType="application/vnd.openxmlformats-officedocument.presentationml.notesSlide+xml"/>
  <Override PartName="/ppt/notesSlides/notesSlide28.xml" ContentType="application/vnd.openxmlformats-officedocument.presentationml.notesSlide+xml"/>
  <Override PartName="/ppt/notesSlides/notesSlide23.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_rels/presentation.xml.rels" ContentType="application/vnd.openxmlformats-package.relationships+xml"/>
  <Override PartName="/ppt/media/image36.jpeg" ContentType="image/jpeg"/>
  <Override PartName="/ppt/media/image35.jpeg" ContentType="image/jpeg"/>
  <Override PartName="/ppt/media/image34.png" ContentType="image/png"/>
  <Override PartName="/ppt/media/image33.png" ContentType="image/png"/>
  <Override PartName="/ppt/media/image32.png" ContentType="image/png"/>
  <Override PartName="/ppt/media/image30.png" ContentType="image/png"/>
  <Override PartName="/ppt/media/image27.png" ContentType="image/png"/>
  <Override PartName="/ppt/media/image26.jpeg" ContentType="image/jpeg"/>
  <Override PartName="/ppt/media/image25.jpeg" ContentType="image/jpeg"/>
  <Override PartName="/ppt/media/image24.jpeg" ContentType="image/jpeg"/>
  <Override PartName="/ppt/media/image23.jpeg" ContentType="image/jpeg"/>
  <Override PartName="/ppt/media/image9.png" ContentType="image/png"/>
  <Override PartName="/ppt/media/image10.png" ContentType="image/png"/>
  <Override PartName="/ppt/media/image8.png" ContentType="image/png"/>
  <Override PartName="/ppt/media/image7.png" ContentType="image/png"/>
  <Override PartName="/ppt/media/image4.png" ContentType="image/png"/>
  <Override PartName="/ppt/media/image28.png" ContentType="image/png"/>
  <Override PartName="/ppt/media/image3.jpeg" ContentType="image/jpeg"/>
  <Override PartName="/ppt/media/image21.jpeg" ContentType="image/jpeg"/>
  <Override PartName="/ppt/media/image22.jpeg" ContentType="image/jpeg"/>
  <Override PartName="/ppt/media/image16.jpeg" ContentType="image/jpeg"/>
  <Override PartName="/ppt/media/image1.jpeg" ContentType="image/jpeg"/>
  <Override PartName="/ppt/media/image13.jpeg" ContentType="image/jpeg"/>
  <Override PartName="/ppt/media/image11.png" ContentType="image/png"/>
  <Override PartName="/ppt/media/image12.jpeg" ContentType="image/jpeg"/>
  <Override PartName="/ppt/media/image19.png" ContentType="image/png"/>
  <Override PartName="/ppt/media/image6.png" ContentType="image/png"/>
  <Override PartName="/ppt/media/image14.jpeg" ContentType="image/jpeg"/>
  <Override PartName="/ppt/media/image5.png" ContentType="image/png"/>
  <Override PartName="/ppt/media/image20.png" ContentType="image/png"/>
  <Override PartName="/ppt/media/image31.png" ContentType="image/png"/>
  <Override PartName="/ppt/media/image15.jpeg" ContentType="image/jpeg"/>
  <Override PartName="/ppt/media/image29.gif" ContentType="image/gif"/>
  <Override PartName="/ppt/media/image2.jpeg" ContentType="image/jpeg"/>
  <Override PartName="/ppt/media/image17.jpeg" ContentType="image/jpeg"/>
  <Override PartName="/ppt/media/image18.png" ContentType="image/png"/>
  <Override PartName="/ppt/slides/_rels/slide40.xml.rels" ContentType="application/vnd.openxmlformats-package.relationships+xml"/>
  <Override PartName="/ppt/slides/_rels/slide39.xml.rels" ContentType="application/vnd.openxmlformats-package.relationships+xml"/>
  <Override PartName="/ppt/slides/_rels/slide38.xml.rels" ContentType="application/vnd.openxmlformats-package.relationships+xml"/>
  <Override PartName="/ppt/slides/_rels/slide37.xml.rels" ContentType="application/vnd.openxmlformats-package.relationships+xml"/>
  <Override PartName="/ppt/slides/_rels/slide36.xml.rels" ContentType="application/vnd.openxmlformats-package.relationships+xml"/>
  <Override PartName="/ppt/slides/_rels/slide35.xml.rels" ContentType="application/vnd.openxmlformats-package.relationships+xml"/>
  <Override PartName="/ppt/slides/_rels/slide34.xml.rels" ContentType="application/vnd.openxmlformats-package.relationships+xml"/>
  <Override PartName="/ppt/slides/_rels/slide33.xml.rels" ContentType="application/vnd.openxmlformats-package.relationships+xml"/>
  <Override PartName="/ppt/slides/_rels/slide30.xml.rels" ContentType="application/vnd.openxmlformats-package.relationships+xml"/>
  <Override PartName="/ppt/slides/_rels/slide26.xml.rels" ContentType="application/vnd.openxmlformats-package.relationships+xml"/>
  <Override PartName="/ppt/slides/_rels/slide10.xml.rels" ContentType="application/vnd.openxmlformats-package.relationships+xml"/>
  <Override PartName="/ppt/slides/_rels/slide17.xml.rels" ContentType="application/vnd.openxmlformats-package.relationships+xml"/>
  <Override PartName="/ppt/slides/_rels/slide9.xml.rels" ContentType="application/vnd.openxmlformats-package.relationships+xml"/>
  <Override PartName="/ppt/slides/_rels/slide24.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3.xml.rels" ContentType="application/vnd.openxmlformats-package.relationships+xml"/>
  <Override PartName="/ppt/slides/_rels/slide1.xml.rels" ContentType="application/vnd.openxmlformats-package.relationships+xml"/>
  <Override PartName="/ppt/slides/_rels/slide29.xml.rels" ContentType="application/vnd.openxmlformats-package.relationships+xml"/>
  <Override PartName="/ppt/slides/_rels/slide7.xml.rels" ContentType="application/vnd.openxmlformats-package.relationships+xml"/>
  <Override PartName="/ppt/slides/_rels/slide28.xml.rels" ContentType="application/vnd.openxmlformats-package.relationships+xml"/>
  <Override PartName="/ppt/slides/_rels/slide6.xml.rels" ContentType="application/vnd.openxmlformats-package.relationships+xml"/>
  <Override PartName="/ppt/slides/_rels/slide2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4.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5.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31.xml.rels" ContentType="application/vnd.openxmlformats-package.relationships+xml"/>
  <Override PartName="/ppt/slides/_rels/slide20.xml.rels" ContentType="application/vnd.openxmlformats-package.relationships+xml"/>
  <Override PartName="/ppt/slides/_rels/slide32.xml.rels" ContentType="application/vnd.openxmlformats-package.relationships+xml"/>
  <Override PartName="/ppt/slides/_rels/slide21.xml.rels" ContentType="application/vnd.openxmlformats-package.relationships+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2.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27.xml" ContentType="application/vnd.openxmlformats-officedocument.presentationml.slide+xml"/>
  <Override PartName="/ppt/slides/slide5.xml" ContentType="application/vnd.openxmlformats-officedocument.presentationml.slide+xml"/>
  <Override PartName="/ppt/slides/slide26.xml" ContentType="application/vnd.openxmlformats-officedocument.presentationml.slide+xml"/>
  <Override PartName="/ppt/slides/slide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_rels/slideLayout72.xml.rels" ContentType="application/vnd.openxmlformats-package.relationships+xml"/>
  <Override PartName="/ppt/slideLayouts/_rels/slideLayout71.xml.rels" ContentType="application/vnd.openxmlformats-package.relationships+xml"/>
  <Override PartName="/ppt/slideLayouts/_rels/slideLayout63.xml.rels" ContentType="application/vnd.openxmlformats-package.relationships+xml"/>
  <Override PartName="/ppt/slideLayouts/_rels/slideLayout62.xml.rels" ContentType="application/vnd.openxmlformats-package.relationships+xml"/>
  <Override PartName="/ppt/slideLayouts/_rels/slideLayout61.xml.rels" ContentType="application/vnd.openxmlformats-package.relationships+xml"/>
  <Override PartName="/ppt/slideLayouts/_rels/slideLayout60.xml.rels" ContentType="application/vnd.openxmlformats-package.relationships+xml"/>
  <Override PartName="/ppt/slideLayouts/_rels/slideLayout59.xml.rels" ContentType="application/vnd.openxmlformats-package.relationships+xml"/>
  <Override PartName="/ppt/slideLayouts/_rels/slideLayout70.xml.rels" ContentType="application/vnd.openxmlformats-package.relationships+xml"/>
  <Override PartName="/ppt/slideLayouts/_rels/slideLayout57.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1.xml.rels" ContentType="application/vnd.openxmlformats-package.relationships+xml"/>
  <Override PartName="/ppt/slideLayouts/_rels/slideLayout49.xml.rels" ContentType="application/vnd.openxmlformats-package.relationships+xml"/>
  <Override PartName="/ppt/slideLayouts/_rels/slideLayout48.xml.rels" ContentType="application/vnd.openxmlformats-package.relationships+xml"/>
  <Override PartName="/ppt/slideLayouts/_rels/slideLayout47.xml.rels" ContentType="application/vnd.openxmlformats-package.relationships+xml"/>
  <Override PartName="/ppt/slideLayouts/_rels/slideLayout21.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31.xml.rels" ContentType="application/vnd.openxmlformats-package.relationships+xml"/>
  <Override PartName="/ppt/slideLayouts/_rels/slideLayout16.xml.rels" ContentType="application/vnd.openxmlformats-package.relationships+xml"/>
  <Override PartName="/ppt/slideLayouts/_rels/slideLayout15.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67.xml.rels" ContentType="application/vnd.openxmlformats-package.relationships+xml"/>
  <Override PartName="/ppt/slideLayouts/_rels/slideLayout3.xml.rels" ContentType="application/vnd.openxmlformats-package.relationships+xml"/>
  <Override PartName="/ppt/slideLayouts/_rels/slideLayout68.xml.rels" ContentType="application/vnd.openxmlformats-package.relationships+xml"/>
  <Override PartName="/ppt/slideLayouts/_rels/slideLayout4.xml.rels" ContentType="application/vnd.openxmlformats-package.relationships+xml"/>
  <Override PartName="/ppt/slideLayouts/_rels/slideLayout69.xml.rels" ContentType="application/vnd.openxmlformats-package.relationships+xml"/>
  <Override PartName="/ppt/slideLayouts/_rels/slideLayout50.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52.xml.rels" ContentType="application/vnd.openxmlformats-package.relationships+xml"/>
  <Override PartName="/ppt/slideLayouts/_rels/slideLayout7.xml.rels" ContentType="application/vnd.openxmlformats-package.relationships+xml"/>
  <Override PartName="/ppt/slideLayouts/_rels/slideLayout42.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53.xml.rels" ContentType="application/vnd.openxmlformats-package.relationships+xml"/>
  <Override PartName="/ppt/slideLayouts/_rels/slideLayout8.xml.rels" ContentType="application/vnd.openxmlformats-package.relationships+xml"/>
  <Override PartName="/ppt/slideLayouts/_rels/slideLayout43.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33.xml.rels" ContentType="application/vnd.openxmlformats-package.relationships+xml"/>
  <Override PartName="/ppt/slideLayouts/_rels/slideLayout44.xml.rels" ContentType="application/vnd.openxmlformats-package.relationships+xml"/>
  <Override PartName="/ppt/slideLayouts/_rels/slideLayout17.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28.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4.xml.rels" ContentType="application/vnd.openxmlformats-package.relationships+xml"/>
  <Override PartName="/ppt/slideLayouts/_rels/slideLayout45.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40.xml.rels" ContentType="application/vnd.openxmlformats-package.relationships+xml"/>
  <Override PartName="/ppt/slideLayouts/_rels/slideLayout46.xml.rels" ContentType="application/vnd.openxmlformats-package.relationships+xml"/>
  <Override PartName="/ppt/slideLayouts/slideLayout50.xml" ContentType="application/vnd.openxmlformats-officedocument.presentationml.slideLayout+xml"/>
  <Override PartName="/ppt/slideLayouts/slideLayout22.xml" ContentType="application/vnd.openxmlformats-officedocument.presentationml.slideLayout+xml"/>
  <Override PartName="/ppt/slideLayouts/slideLayout16.xml" ContentType="application/vnd.openxmlformats-officedocument.presentationml.slideLayout+xml"/>
  <Override PartName="/ppt/slideLayouts/slideLayout48.xml" ContentType="application/vnd.openxmlformats-officedocument.presentationml.slideLayout+xml"/>
  <Override PartName="/ppt/slideLayouts/slideLayout7.xml" ContentType="application/vnd.openxmlformats-officedocument.presentationml.slideLayout+xml"/>
  <Override PartName="/ppt/slideLayouts/slideLayout15.xml" ContentType="application/vnd.openxmlformats-officedocument.presentationml.slideLayout+xml"/>
  <Override PartName="/ppt/slideLayouts/slideLayout47.xml" ContentType="application/vnd.openxmlformats-officedocument.presentationml.slideLayout+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7.xml" ContentType="application/vnd.openxmlformats-officedocument.presentationml.slideLayout+xml"/>
  <Override PartName="/ppt/slideLayouts/slideLayout49.xml" ContentType="application/vnd.openxmlformats-officedocument.presentationml.slideLayout+xml"/>
  <Override PartName="/ppt/slideLayouts/slideLayout8.xml" ContentType="application/vnd.openxmlformats-officedocument.presentationml.slideLayout+xml"/>
  <Override PartName="/ppt/slideLayouts/slideLayout69.xml" ContentType="application/vnd.openxmlformats-officedocument.presentationml.slideLayout+xml"/>
  <Override PartName="/ppt/slideLayouts/slideLayout10.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notesMaster" Target="notesMasters/notesMaster1.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
</Relationships>
</file>

<file path=ppt/notesMasters/_rels/notesMaster1.xml.rels><?xml version="1.0" encoding="UTF-8"?>
<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PlaceHolder 1"/>
          <p:cNvSpPr>
            <a:spLocks noGrp="1"/>
          </p:cNvSpPr>
          <p:nvPr>
            <p:ph type="sldImg"/>
          </p:nvPr>
        </p:nvSpPr>
        <p:spPr>
          <a:xfrm>
            <a:off x="1143000" y="694800"/>
            <a:ext cx="4571640" cy="3428640"/>
          </a:xfrm>
          <a:prstGeom prst="rect">
            <a:avLst/>
          </a:prstGeom>
        </p:spPr>
        <p:txBody>
          <a:bodyPr lIns="0" rIns="0" tIns="0" bIns="0" anchor="ctr"/>
          <a:p>
            <a:pPr algn="ctr"/>
            <a:r>
              <a:rPr b="1" lang="en-US" sz="4400" spc="-1" strike="noStrike">
                <a:latin typeface="Droid Sans"/>
              </a:rPr>
              <a:t>Click to move the slide</a:t>
            </a:r>
            <a:endParaRPr b="1" lang="en-US" sz="4400" spc="-1" strike="noStrike">
              <a:latin typeface="Droid Sans"/>
            </a:endParaRPr>
          </a:p>
        </p:txBody>
      </p:sp>
      <p:sp>
        <p:nvSpPr>
          <p:cNvPr id="247" name="PlaceHolder 2"/>
          <p:cNvSpPr>
            <a:spLocks noGrp="1"/>
          </p:cNvSpPr>
          <p:nvPr>
            <p:ph type="body"/>
          </p:nvPr>
        </p:nvSpPr>
        <p:spPr>
          <a:xfrm>
            <a:off x="685800" y="4343040"/>
            <a:ext cx="5486040" cy="4114440"/>
          </a:xfrm>
          <a:prstGeom prst="rect">
            <a:avLst/>
          </a:prstGeom>
        </p:spPr>
        <p:txBody>
          <a:bodyPr lIns="0" rIns="0" tIns="0" bIns="0"/>
          <a:p>
            <a:r>
              <a:rPr b="0" lang="en-US" sz="2400" spc="-1" strike="noStrike">
                <a:latin typeface="Arial"/>
              </a:rPr>
              <a:t>Click to edit the notes format</a:t>
            </a:r>
            <a:endParaRPr b="0" lang="en-US" sz="2400" spc="-1" strike="noStrike">
              <a:latin typeface="Arial"/>
            </a:endParaRPr>
          </a:p>
        </p:txBody>
      </p:sp>
      <p:sp>
        <p:nvSpPr>
          <p:cNvPr id="248" name="PlaceHolder 3"/>
          <p:cNvSpPr>
            <a:spLocks noGrp="1"/>
          </p:cNvSpPr>
          <p:nvPr>
            <p:ph type="hdr"/>
          </p:nvPr>
        </p:nvSpPr>
        <p:spPr>
          <a:xfrm>
            <a:off x="0" y="0"/>
            <a:ext cx="2975760" cy="456840"/>
          </a:xfrm>
          <a:prstGeom prst="rect">
            <a:avLst/>
          </a:prstGeom>
        </p:spPr>
        <p:txBody>
          <a:bodyPr lIns="0" rIns="0" tIns="0" bIns="0"/>
          <a:p>
            <a:r>
              <a:rPr b="0" lang="en-US" sz="1400" spc="-1" strike="noStrike">
                <a:latin typeface="Times New Roman"/>
              </a:rPr>
              <a:t>&lt;header&gt;</a:t>
            </a:r>
            <a:endParaRPr b="0" lang="en-US" sz="1400" spc="-1" strike="noStrike">
              <a:latin typeface="Times New Roman"/>
            </a:endParaRPr>
          </a:p>
        </p:txBody>
      </p:sp>
      <p:sp>
        <p:nvSpPr>
          <p:cNvPr id="249" name="PlaceHolder 4"/>
          <p:cNvSpPr>
            <a:spLocks noGrp="1"/>
          </p:cNvSpPr>
          <p:nvPr>
            <p:ph type="dt"/>
          </p:nvPr>
        </p:nvSpPr>
        <p:spPr>
          <a:xfrm>
            <a:off x="3881880" y="0"/>
            <a:ext cx="2975760" cy="456840"/>
          </a:xfrm>
          <a:prstGeom prst="rect">
            <a:avLst/>
          </a:prstGeom>
        </p:spPr>
        <p:txBody>
          <a:bodyPr lIns="0" rIns="0" tIns="0" bIns="0"/>
          <a:p>
            <a:pPr algn="r"/>
            <a:r>
              <a:rPr b="0" lang="en-US" sz="1400" spc="-1" strike="noStrike">
                <a:latin typeface="Times New Roman"/>
              </a:rPr>
              <a:t>&lt;date/time&gt;</a:t>
            </a:r>
            <a:endParaRPr b="0" lang="en-US" sz="1400" spc="-1" strike="noStrike">
              <a:latin typeface="Times New Roman"/>
            </a:endParaRPr>
          </a:p>
        </p:txBody>
      </p:sp>
      <p:sp>
        <p:nvSpPr>
          <p:cNvPr id="250" name="PlaceHolder 5"/>
          <p:cNvSpPr>
            <a:spLocks noGrp="1"/>
          </p:cNvSpPr>
          <p:nvPr>
            <p:ph type="ftr"/>
          </p:nvPr>
        </p:nvSpPr>
        <p:spPr>
          <a:xfrm>
            <a:off x="0" y="8686800"/>
            <a:ext cx="2975760" cy="456840"/>
          </a:xfrm>
          <a:prstGeom prst="rect">
            <a:avLst/>
          </a:prstGeom>
        </p:spPr>
        <p:txBody>
          <a:bodyPr lIns="0" rIns="0" tIns="0" bIns="0" anchor="b"/>
          <a:p>
            <a:r>
              <a:rPr b="0" lang="en-US" sz="1400" spc="-1" strike="noStrike">
                <a:latin typeface="Times New Roman"/>
              </a:rPr>
              <a:t>&lt;footer&gt;</a:t>
            </a:r>
            <a:endParaRPr b="0" lang="en-US" sz="1400" spc="-1" strike="noStrike">
              <a:latin typeface="Times New Roman"/>
            </a:endParaRPr>
          </a:p>
        </p:txBody>
      </p:sp>
      <p:sp>
        <p:nvSpPr>
          <p:cNvPr id="251" name="PlaceHolder 6"/>
          <p:cNvSpPr>
            <a:spLocks noGrp="1"/>
          </p:cNvSpPr>
          <p:nvPr>
            <p:ph type="sldNum"/>
          </p:nvPr>
        </p:nvSpPr>
        <p:spPr>
          <a:xfrm>
            <a:off x="3881880" y="8686800"/>
            <a:ext cx="2975760" cy="456840"/>
          </a:xfrm>
          <a:prstGeom prst="rect">
            <a:avLst/>
          </a:prstGeom>
        </p:spPr>
        <p:txBody>
          <a:bodyPr lIns="0" rIns="0" tIns="0" bIns="0" anchor="b"/>
          <a:p>
            <a:pPr algn="r"/>
            <a:fld id="{F86A5FB9-A745-4E4D-B483-DEBF0F1C1CEA}"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6" name="PlaceHolder 1"/>
          <p:cNvSpPr>
            <a:spLocks noGrp="1"/>
          </p:cNvSpPr>
          <p:nvPr>
            <p:ph type="sldImg"/>
          </p:nvPr>
        </p:nvSpPr>
        <p:spPr>
          <a:xfrm>
            <a:off x="1143000" y="694800"/>
            <a:ext cx="4571640" cy="3428640"/>
          </a:xfrm>
          <a:prstGeom prst="rect">
            <a:avLst/>
          </a:prstGeom>
        </p:spPr>
      </p:sp>
      <p:sp>
        <p:nvSpPr>
          <p:cNvPr id="417" name="PlaceHolder 2"/>
          <p:cNvSpPr>
            <a:spLocks noGrp="1"/>
          </p:cNvSpPr>
          <p:nvPr>
            <p:ph type="body"/>
          </p:nvPr>
        </p:nvSpPr>
        <p:spPr>
          <a:xfrm>
            <a:off x="685800" y="4343400"/>
            <a:ext cx="5486040" cy="4114440"/>
          </a:xfrm>
          <a:prstGeom prst="rect">
            <a:avLst/>
          </a:prstGeom>
        </p:spPr>
        <p:txBody>
          <a:bodyPr/>
          <a:p>
            <a:endParaRPr b="0" lang="en-US" sz="2400" spc="-1" strike="noStrike">
              <a:latin typeface="Arial"/>
            </a:endParaRPr>
          </a:p>
        </p:txBody>
      </p:sp>
      <p:sp>
        <p:nvSpPr>
          <p:cNvPr id="418" name="TextShape 3"/>
          <p:cNvSpPr txBox="1"/>
          <p:nvPr/>
        </p:nvSpPr>
        <p:spPr>
          <a:xfrm>
            <a:off x="3884760" y="8685360"/>
            <a:ext cx="2971440" cy="456840"/>
          </a:xfrm>
          <a:prstGeom prst="rect">
            <a:avLst/>
          </a:prstGeom>
          <a:noFill/>
          <a:ln>
            <a:noFill/>
          </a:ln>
        </p:spPr>
        <p:txBody>
          <a:bodyPr anchor="b"/>
          <a:p>
            <a:pPr algn="r">
              <a:lnSpc>
                <a:spcPct val="100000"/>
              </a:lnSpc>
            </a:pPr>
            <a:fld id="{47F71AD2-5065-4BAD-B450-D19213C8876D}"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9" name="TextShape 1"/>
          <p:cNvSpPr txBox="1"/>
          <p:nvPr/>
        </p:nvSpPr>
        <p:spPr>
          <a:xfrm>
            <a:off x="3884760" y="8685360"/>
            <a:ext cx="2971440" cy="456840"/>
          </a:xfrm>
          <a:prstGeom prst="rect">
            <a:avLst/>
          </a:prstGeom>
          <a:noFill/>
          <a:ln>
            <a:noFill/>
          </a:ln>
        </p:spPr>
        <p:txBody>
          <a:bodyPr anchor="b"/>
          <a:p>
            <a:pPr algn="r">
              <a:lnSpc>
                <a:spcPct val="100000"/>
              </a:lnSpc>
            </a:pPr>
            <a:fld id="{6EA3F874-BD29-406D-972F-2EE8913033AE}" type="slidenum">
              <a:rPr b="0" lang="en-US" sz="1200" spc="-1" strike="noStrike">
                <a:latin typeface="Times New Roman"/>
              </a:rPr>
              <a:t>&lt;number&gt;</a:t>
            </a:fld>
            <a:endParaRPr b="0" lang="en-US" sz="1200" spc="-1" strike="noStrike">
              <a:latin typeface="Times New Roman"/>
            </a:endParaRPr>
          </a:p>
        </p:txBody>
      </p:sp>
      <p:sp>
        <p:nvSpPr>
          <p:cNvPr id="420" name="PlaceHolder 2"/>
          <p:cNvSpPr>
            <a:spLocks noGrp="1"/>
          </p:cNvSpPr>
          <p:nvPr>
            <p:ph type="sldImg"/>
          </p:nvPr>
        </p:nvSpPr>
        <p:spPr>
          <a:xfrm>
            <a:off x="1143000" y="685800"/>
            <a:ext cx="4571640" cy="3428640"/>
          </a:xfrm>
          <a:prstGeom prst="rect">
            <a:avLst/>
          </a:prstGeom>
        </p:spPr>
      </p:sp>
      <p:sp>
        <p:nvSpPr>
          <p:cNvPr id="421" name="PlaceHolder 3"/>
          <p:cNvSpPr>
            <a:spLocks noGrp="1"/>
          </p:cNvSpPr>
          <p:nvPr>
            <p:ph type="body"/>
          </p:nvPr>
        </p:nvSpPr>
        <p:spPr>
          <a:xfrm>
            <a:off x="685800" y="4343400"/>
            <a:ext cx="5486040" cy="4114440"/>
          </a:xfrm>
          <a:prstGeom prst="rect">
            <a:avLst/>
          </a:prstGeom>
        </p:spPr>
        <p:txBody>
          <a:bodyPr/>
          <a:p>
            <a:endParaRPr b="0" lang="en-US" sz="2400" spc="-1" strike="noStrike">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2" name="TextShape 1"/>
          <p:cNvSpPr txBox="1"/>
          <p:nvPr/>
        </p:nvSpPr>
        <p:spPr>
          <a:xfrm>
            <a:off x="3884760" y="8685360"/>
            <a:ext cx="2971440" cy="456840"/>
          </a:xfrm>
          <a:prstGeom prst="rect">
            <a:avLst/>
          </a:prstGeom>
          <a:noFill/>
          <a:ln>
            <a:noFill/>
          </a:ln>
        </p:spPr>
        <p:txBody>
          <a:bodyPr anchor="b"/>
          <a:p>
            <a:pPr algn="r">
              <a:lnSpc>
                <a:spcPct val="100000"/>
              </a:lnSpc>
            </a:pPr>
            <a:fld id="{9D1E5733-D814-44C0-AC9A-D72C6F332690}" type="slidenum">
              <a:rPr b="0" lang="en-US" sz="1200" spc="-1" strike="noStrike">
                <a:latin typeface="Times New Roman"/>
              </a:rPr>
              <a:t>&lt;number&gt;</a:t>
            </a:fld>
            <a:endParaRPr b="0" lang="en-US" sz="1200" spc="-1" strike="noStrike">
              <a:latin typeface="Times New Roman"/>
            </a:endParaRPr>
          </a:p>
        </p:txBody>
      </p:sp>
      <p:sp>
        <p:nvSpPr>
          <p:cNvPr id="423" name="PlaceHolder 2"/>
          <p:cNvSpPr>
            <a:spLocks noGrp="1"/>
          </p:cNvSpPr>
          <p:nvPr>
            <p:ph type="sldImg"/>
          </p:nvPr>
        </p:nvSpPr>
        <p:spPr>
          <a:xfrm>
            <a:off x="1143000" y="685800"/>
            <a:ext cx="4571640" cy="3428640"/>
          </a:xfrm>
          <a:prstGeom prst="rect">
            <a:avLst/>
          </a:prstGeom>
        </p:spPr>
      </p:sp>
      <p:sp>
        <p:nvSpPr>
          <p:cNvPr id="424" name="PlaceHolder 3"/>
          <p:cNvSpPr>
            <a:spLocks noGrp="1"/>
          </p:cNvSpPr>
          <p:nvPr>
            <p:ph type="body"/>
          </p:nvPr>
        </p:nvSpPr>
        <p:spPr>
          <a:xfrm>
            <a:off x="685800" y="4343400"/>
            <a:ext cx="5486040" cy="4114440"/>
          </a:xfrm>
          <a:prstGeom prst="rect">
            <a:avLst/>
          </a:prstGeom>
        </p:spPr>
        <p:txBody>
          <a:bodyPr/>
          <a:p>
            <a:endParaRPr b="0" lang="en-US" sz="24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TextShape 1"/>
          <p:cNvSpPr txBox="1"/>
          <p:nvPr/>
        </p:nvSpPr>
        <p:spPr>
          <a:xfrm>
            <a:off x="3884760" y="8685360"/>
            <a:ext cx="2971440" cy="456840"/>
          </a:xfrm>
          <a:prstGeom prst="rect">
            <a:avLst/>
          </a:prstGeom>
          <a:noFill/>
          <a:ln>
            <a:noFill/>
          </a:ln>
        </p:spPr>
        <p:txBody>
          <a:bodyPr anchor="b"/>
          <a:p>
            <a:pPr algn="r">
              <a:lnSpc>
                <a:spcPct val="100000"/>
              </a:lnSpc>
            </a:pPr>
            <a:fld id="{6756E1CB-0485-43D0-92CE-301B0A7886ED}" type="slidenum">
              <a:rPr b="0" lang="en-US" sz="1200" spc="-1" strike="noStrike">
                <a:latin typeface="Times New Roman"/>
              </a:rPr>
              <a:t>&lt;number&gt;</a:t>
            </a:fld>
            <a:endParaRPr b="0" lang="en-US" sz="1200" spc="-1" strike="noStrike">
              <a:latin typeface="Times New Roman"/>
            </a:endParaRPr>
          </a:p>
        </p:txBody>
      </p:sp>
      <p:sp>
        <p:nvSpPr>
          <p:cNvPr id="426" name="PlaceHolder 2"/>
          <p:cNvSpPr>
            <a:spLocks noGrp="1"/>
          </p:cNvSpPr>
          <p:nvPr>
            <p:ph type="sldImg"/>
          </p:nvPr>
        </p:nvSpPr>
        <p:spPr>
          <a:xfrm>
            <a:off x="1143000" y="685800"/>
            <a:ext cx="4571640" cy="3428640"/>
          </a:xfrm>
          <a:prstGeom prst="rect">
            <a:avLst/>
          </a:prstGeom>
        </p:spPr>
      </p:sp>
      <p:sp>
        <p:nvSpPr>
          <p:cNvPr id="427" name="PlaceHolder 3"/>
          <p:cNvSpPr>
            <a:spLocks noGrp="1"/>
          </p:cNvSpPr>
          <p:nvPr>
            <p:ph type="body"/>
          </p:nvPr>
        </p:nvSpPr>
        <p:spPr>
          <a:xfrm>
            <a:off x="685800" y="4343400"/>
            <a:ext cx="5486040" cy="4114440"/>
          </a:xfrm>
          <a:prstGeom prst="rect">
            <a:avLst/>
          </a:prstGeom>
        </p:spPr>
        <p:txBody>
          <a:bodyPr/>
          <a:p>
            <a:endParaRPr b="0" lang="en-US" sz="2400" spc="-1" strike="noStrike">
              <a:latin typeface="Arial"/>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8" name="TextShape 1"/>
          <p:cNvSpPr txBox="1"/>
          <p:nvPr/>
        </p:nvSpPr>
        <p:spPr>
          <a:xfrm>
            <a:off x="3884760" y="8685360"/>
            <a:ext cx="2971440" cy="456840"/>
          </a:xfrm>
          <a:prstGeom prst="rect">
            <a:avLst/>
          </a:prstGeom>
          <a:noFill/>
          <a:ln>
            <a:noFill/>
          </a:ln>
        </p:spPr>
        <p:txBody>
          <a:bodyPr anchor="b"/>
          <a:p>
            <a:pPr algn="r">
              <a:lnSpc>
                <a:spcPct val="100000"/>
              </a:lnSpc>
            </a:pPr>
            <a:fld id="{5647CBBB-1277-414E-A1E0-B3FDE2A6517D}" type="slidenum">
              <a:rPr b="0" lang="en-US" sz="1200" spc="-1" strike="noStrike">
                <a:latin typeface="Times New Roman"/>
              </a:rPr>
              <a:t>&lt;number&gt;</a:t>
            </a:fld>
            <a:endParaRPr b="0" lang="en-US" sz="1200" spc="-1" strike="noStrike">
              <a:latin typeface="Times New Roman"/>
            </a:endParaRPr>
          </a:p>
        </p:txBody>
      </p:sp>
      <p:sp>
        <p:nvSpPr>
          <p:cNvPr id="429" name="PlaceHolder 2"/>
          <p:cNvSpPr>
            <a:spLocks noGrp="1"/>
          </p:cNvSpPr>
          <p:nvPr>
            <p:ph type="sldImg"/>
          </p:nvPr>
        </p:nvSpPr>
        <p:spPr>
          <a:xfrm>
            <a:off x="1143000" y="685800"/>
            <a:ext cx="4571640" cy="3428640"/>
          </a:xfrm>
          <a:prstGeom prst="rect">
            <a:avLst/>
          </a:prstGeom>
        </p:spPr>
      </p:sp>
      <p:sp>
        <p:nvSpPr>
          <p:cNvPr id="430" name="PlaceHolder 3"/>
          <p:cNvSpPr>
            <a:spLocks noGrp="1"/>
          </p:cNvSpPr>
          <p:nvPr>
            <p:ph type="body"/>
          </p:nvPr>
        </p:nvSpPr>
        <p:spPr>
          <a:xfrm>
            <a:off x="685800" y="4343400"/>
            <a:ext cx="5486040" cy="4114440"/>
          </a:xfrm>
          <a:prstGeom prst="rect">
            <a:avLst/>
          </a:prstGeom>
        </p:spPr>
        <p:txBody>
          <a:bodyPr/>
          <a:p>
            <a:endParaRPr b="0" lang="en-US" sz="24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7" name="PlaceHolder 2"/>
          <p:cNvSpPr>
            <a:spLocks noGrp="1"/>
          </p:cNvSpPr>
          <p:nvPr>
            <p:ph type="body"/>
          </p:nvPr>
        </p:nvSpPr>
        <p:spPr>
          <a:xfrm>
            <a:off x="183240" y="1371600"/>
            <a:ext cx="8777880" cy="1896840"/>
          </a:xfrm>
          <a:prstGeom prst="rect">
            <a:avLst/>
          </a:prstGeom>
        </p:spPr>
        <p:txBody>
          <a:bodyPr lIns="0" rIns="0" tIns="0" bIns="0">
            <a:normAutofit/>
          </a:bodyPr>
          <a:p>
            <a:endParaRPr b="0" lang="en-US" sz="3200" spc="-1" strike="noStrike">
              <a:latin typeface="Droid Sans"/>
            </a:endParaRPr>
          </a:p>
        </p:txBody>
      </p:sp>
      <p:sp>
        <p:nvSpPr>
          <p:cNvPr id="28" name="PlaceHolder 3"/>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30"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31"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32"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
        <p:nvSpPr>
          <p:cNvPr id="33" name="PlaceHolder 5"/>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35" name="PlaceHolder 2"/>
          <p:cNvSpPr>
            <a:spLocks noGrp="1"/>
          </p:cNvSpPr>
          <p:nvPr>
            <p:ph type="body"/>
          </p:nvPr>
        </p:nvSpPr>
        <p:spPr>
          <a:xfrm>
            <a:off x="183240" y="1371600"/>
            <a:ext cx="2826360" cy="1896840"/>
          </a:xfrm>
          <a:prstGeom prst="rect">
            <a:avLst/>
          </a:prstGeom>
        </p:spPr>
        <p:txBody>
          <a:bodyPr lIns="0" rIns="0" tIns="0" bIns="0">
            <a:normAutofit/>
          </a:bodyPr>
          <a:p>
            <a:endParaRPr b="0" lang="en-US" sz="3200" spc="-1" strike="noStrike">
              <a:latin typeface="Droid Sans"/>
            </a:endParaRPr>
          </a:p>
        </p:txBody>
      </p:sp>
      <p:sp>
        <p:nvSpPr>
          <p:cNvPr id="36" name="PlaceHolder 3"/>
          <p:cNvSpPr>
            <a:spLocks noGrp="1"/>
          </p:cNvSpPr>
          <p:nvPr>
            <p:ph type="body"/>
          </p:nvPr>
        </p:nvSpPr>
        <p:spPr>
          <a:xfrm>
            <a:off x="3151440" y="1371600"/>
            <a:ext cx="2826360" cy="1896840"/>
          </a:xfrm>
          <a:prstGeom prst="rect">
            <a:avLst/>
          </a:prstGeom>
        </p:spPr>
        <p:txBody>
          <a:bodyPr lIns="0" rIns="0" tIns="0" bIns="0">
            <a:normAutofit/>
          </a:bodyPr>
          <a:p>
            <a:endParaRPr b="0" lang="en-US" sz="3200" spc="-1" strike="noStrike">
              <a:latin typeface="Droid Sans"/>
            </a:endParaRPr>
          </a:p>
        </p:txBody>
      </p:sp>
      <p:sp>
        <p:nvSpPr>
          <p:cNvPr id="37" name="PlaceHolder 4"/>
          <p:cNvSpPr>
            <a:spLocks noGrp="1"/>
          </p:cNvSpPr>
          <p:nvPr>
            <p:ph type="body"/>
          </p:nvPr>
        </p:nvSpPr>
        <p:spPr>
          <a:xfrm>
            <a:off x="6119280" y="1371600"/>
            <a:ext cx="2826360" cy="1896840"/>
          </a:xfrm>
          <a:prstGeom prst="rect">
            <a:avLst/>
          </a:prstGeom>
        </p:spPr>
        <p:txBody>
          <a:bodyPr lIns="0" rIns="0" tIns="0" bIns="0">
            <a:normAutofit/>
          </a:bodyPr>
          <a:p>
            <a:endParaRPr b="0" lang="en-US" sz="3200" spc="-1" strike="noStrike">
              <a:latin typeface="Droid Sans"/>
            </a:endParaRPr>
          </a:p>
        </p:txBody>
      </p:sp>
      <p:sp>
        <p:nvSpPr>
          <p:cNvPr id="38" name="PlaceHolder 5"/>
          <p:cNvSpPr>
            <a:spLocks noGrp="1"/>
          </p:cNvSpPr>
          <p:nvPr>
            <p:ph type="body"/>
          </p:nvPr>
        </p:nvSpPr>
        <p:spPr>
          <a:xfrm>
            <a:off x="183240" y="3449160"/>
            <a:ext cx="2826360" cy="1896840"/>
          </a:xfrm>
          <a:prstGeom prst="rect">
            <a:avLst/>
          </a:prstGeom>
        </p:spPr>
        <p:txBody>
          <a:bodyPr lIns="0" rIns="0" tIns="0" bIns="0">
            <a:normAutofit/>
          </a:bodyPr>
          <a:p>
            <a:endParaRPr b="0" lang="en-US" sz="3200" spc="-1" strike="noStrike">
              <a:latin typeface="Droid Sans"/>
            </a:endParaRPr>
          </a:p>
        </p:txBody>
      </p:sp>
      <p:sp>
        <p:nvSpPr>
          <p:cNvPr id="39" name="PlaceHolder 6"/>
          <p:cNvSpPr>
            <a:spLocks noGrp="1"/>
          </p:cNvSpPr>
          <p:nvPr>
            <p:ph type="body"/>
          </p:nvPr>
        </p:nvSpPr>
        <p:spPr>
          <a:xfrm>
            <a:off x="3151440" y="3449160"/>
            <a:ext cx="2826360" cy="1896840"/>
          </a:xfrm>
          <a:prstGeom prst="rect">
            <a:avLst/>
          </a:prstGeom>
        </p:spPr>
        <p:txBody>
          <a:bodyPr lIns="0" rIns="0" tIns="0" bIns="0">
            <a:normAutofit/>
          </a:bodyPr>
          <a:p>
            <a:endParaRPr b="0" lang="en-US" sz="3200" spc="-1" strike="noStrike">
              <a:latin typeface="Droid Sans"/>
            </a:endParaRPr>
          </a:p>
        </p:txBody>
      </p:sp>
      <p:sp>
        <p:nvSpPr>
          <p:cNvPr id="40" name="PlaceHolder 7"/>
          <p:cNvSpPr>
            <a:spLocks noGrp="1"/>
          </p:cNvSpPr>
          <p:nvPr>
            <p:ph type="body"/>
          </p:nvPr>
        </p:nvSpPr>
        <p:spPr>
          <a:xfrm>
            <a:off x="6119280" y="3449160"/>
            <a:ext cx="282636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47" name="PlaceHolder 2"/>
          <p:cNvSpPr>
            <a:spLocks noGrp="1"/>
          </p:cNvSpPr>
          <p:nvPr>
            <p:ph type="subTitle"/>
          </p:nvPr>
        </p:nvSpPr>
        <p:spPr>
          <a:xfrm>
            <a:off x="183240" y="1371600"/>
            <a:ext cx="877788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49" name="PlaceHolder 2"/>
          <p:cNvSpPr>
            <a:spLocks noGrp="1"/>
          </p:cNvSpPr>
          <p:nvPr>
            <p:ph type="body"/>
          </p:nvPr>
        </p:nvSpPr>
        <p:spPr>
          <a:xfrm>
            <a:off x="183240" y="1371600"/>
            <a:ext cx="87778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51"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52"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182880" y="182880"/>
            <a:ext cx="8778240" cy="466380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56"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57"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
        <p:nvSpPr>
          <p:cNvPr id="58"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6" name="PlaceHolder 2"/>
          <p:cNvSpPr>
            <a:spLocks noGrp="1"/>
          </p:cNvSpPr>
          <p:nvPr>
            <p:ph type="subTitle"/>
          </p:nvPr>
        </p:nvSpPr>
        <p:spPr>
          <a:xfrm>
            <a:off x="183240" y="1371600"/>
            <a:ext cx="877788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60"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61"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62" name="PlaceHolder 4"/>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64"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65"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66" name="PlaceHolder 4"/>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68" name="PlaceHolder 2"/>
          <p:cNvSpPr>
            <a:spLocks noGrp="1"/>
          </p:cNvSpPr>
          <p:nvPr>
            <p:ph type="body"/>
          </p:nvPr>
        </p:nvSpPr>
        <p:spPr>
          <a:xfrm>
            <a:off x="183240" y="1371600"/>
            <a:ext cx="8777880" cy="1896840"/>
          </a:xfrm>
          <a:prstGeom prst="rect">
            <a:avLst/>
          </a:prstGeom>
        </p:spPr>
        <p:txBody>
          <a:bodyPr lIns="0" rIns="0" tIns="0" bIns="0">
            <a:normAutofit/>
          </a:bodyPr>
          <a:p>
            <a:endParaRPr b="0" lang="en-US" sz="3200" spc="-1" strike="noStrike">
              <a:latin typeface="Droid Sans"/>
            </a:endParaRPr>
          </a:p>
        </p:txBody>
      </p:sp>
      <p:sp>
        <p:nvSpPr>
          <p:cNvPr id="69" name="PlaceHolder 3"/>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71"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72"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73"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
        <p:nvSpPr>
          <p:cNvPr id="74" name="PlaceHolder 5"/>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76" name="PlaceHolder 2"/>
          <p:cNvSpPr>
            <a:spLocks noGrp="1"/>
          </p:cNvSpPr>
          <p:nvPr>
            <p:ph type="body"/>
          </p:nvPr>
        </p:nvSpPr>
        <p:spPr>
          <a:xfrm>
            <a:off x="183240" y="1371600"/>
            <a:ext cx="2826360" cy="1896840"/>
          </a:xfrm>
          <a:prstGeom prst="rect">
            <a:avLst/>
          </a:prstGeom>
        </p:spPr>
        <p:txBody>
          <a:bodyPr lIns="0" rIns="0" tIns="0" bIns="0">
            <a:normAutofit/>
          </a:bodyPr>
          <a:p>
            <a:endParaRPr b="0" lang="en-US" sz="3200" spc="-1" strike="noStrike">
              <a:latin typeface="Droid Sans"/>
            </a:endParaRPr>
          </a:p>
        </p:txBody>
      </p:sp>
      <p:sp>
        <p:nvSpPr>
          <p:cNvPr id="77" name="PlaceHolder 3"/>
          <p:cNvSpPr>
            <a:spLocks noGrp="1"/>
          </p:cNvSpPr>
          <p:nvPr>
            <p:ph type="body"/>
          </p:nvPr>
        </p:nvSpPr>
        <p:spPr>
          <a:xfrm>
            <a:off x="3151440" y="1371600"/>
            <a:ext cx="2826360" cy="1896840"/>
          </a:xfrm>
          <a:prstGeom prst="rect">
            <a:avLst/>
          </a:prstGeom>
        </p:spPr>
        <p:txBody>
          <a:bodyPr lIns="0" rIns="0" tIns="0" bIns="0">
            <a:normAutofit/>
          </a:bodyPr>
          <a:p>
            <a:endParaRPr b="0" lang="en-US" sz="3200" spc="-1" strike="noStrike">
              <a:latin typeface="Droid Sans"/>
            </a:endParaRPr>
          </a:p>
        </p:txBody>
      </p:sp>
      <p:sp>
        <p:nvSpPr>
          <p:cNvPr id="78" name="PlaceHolder 4"/>
          <p:cNvSpPr>
            <a:spLocks noGrp="1"/>
          </p:cNvSpPr>
          <p:nvPr>
            <p:ph type="body"/>
          </p:nvPr>
        </p:nvSpPr>
        <p:spPr>
          <a:xfrm>
            <a:off x="6119280" y="1371600"/>
            <a:ext cx="2826360" cy="1896840"/>
          </a:xfrm>
          <a:prstGeom prst="rect">
            <a:avLst/>
          </a:prstGeom>
        </p:spPr>
        <p:txBody>
          <a:bodyPr lIns="0" rIns="0" tIns="0" bIns="0">
            <a:normAutofit/>
          </a:bodyPr>
          <a:p>
            <a:endParaRPr b="0" lang="en-US" sz="3200" spc="-1" strike="noStrike">
              <a:latin typeface="Droid Sans"/>
            </a:endParaRPr>
          </a:p>
        </p:txBody>
      </p:sp>
      <p:sp>
        <p:nvSpPr>
          <p:cNvPr id="79" name="PlaceHolder 5"/>
          <p:cNvSpPr>
            <a:spLocks noGrp="1"/>
          </p:cNvSpPr>
          <p:nvPr>
            <p:ph type="body"/>
          </p:nvPr>
        </p:nvSpPr>
        <p:spPr>
          <a:xfrm>
            <a:off x="183240" y="3449160"/>
            <a:ext cx="2826360" cy="1896840"/>
          </a:xfrm>
          <a:prstGeom prst="rect">
            <a:avLst/>
          </a:prstGeom>
        </p:spPr>
        <p:txBody>
          <a:bodyPr lIns="0" rIns="0" tIns="0" bIns="0">
            <a:normAutofit/>
          </a:bodyPr>
          <a:p>
            <a:endParaRPr b="0" lang="en-US" sz="3200" spc="-1" strike="noStrike">
              <a:latin typeface="Droid Sans"/>
            </a:endParaRPr>
          </a:p>
        </p:txBody>
      </p:sp>
      <p:sp>
        <p:nvSpPr>
          <p:cNvPr id="80" name="PlaceHolder 6"/>
          <p:cNvSpPr>
            <a:spLocks noGrp="1"/>
          </p:cNvSpPr>
          <p:nvPr>
            <p:ph type="body"/>
          </p:nvPr>
        </p:nvSpPr>
        <p:spPr>
          <a:xfrm>
            <a:off x="3151440" y="3449160"/>
            <a:ext cx="2826360" cy="1896840"/>
          </a:xfrm>
          <a:prstGeom prst="rect">
            <a:avLst/>
          </a:prstGeom>
        </p:spPr>
        <p:txBody>
          <a:bodyPr lIns="0" rIns="0" tIns="0" bIns="0">
            <a:normAutofit/>
          </a:bodyPr>
          <a:p>
            <a:endParaRPr b="0" lang="en-US" sz="3200" spc="-1" strike="noStrike">
              <a:latin typeface="Droid Sans"/>
            </a:endParaRPr>
          </a:p>
        </p:txBody>
      </p:sp>
      <p:sp>
        <p:nvSpPr>
          <p:cNvPr id="81" name="PlaceHolder 7"/>
          <p:cNvSpPr>
            <a:spLocks noGrp="1"/>
          </p:cNvSpPr>
          <p:nvPr>
            <p:ph type="body"/>
          </p:nvPr>
        </p:nvSpPr>
        <p:spPr>
          <a:xfrm>
            <a:off x="6119280" y="3449160"/>
            <a:ext cx="282636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88" name="PlaceHolder 2"/>
          <p:cNvSpPr>
            <a:spLocks noGrp="1"/>
          </p:cNvSpPr>
          <p:nvPr>
            <p:ph type="subTitle"/>
          </p:nvPr>
        </p:nvSpPr>
        <p:spPr>
          <a:xfrm>
            <a:off x="183240" y="1371600"/>
            <a:ext cx="877788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90" name="PlaceHolder 2"/>
          <p:cNvSpPr>
            <a:spLocks noGrp="1"/>
          </p:cNvSpPr>
          <p:nvPr>
            <p:ph type="body"/>
          </p:nvPr>
        </p:nvSpPr>
        <p:spPr>
          <a:xfrm>
            <a:off x="183240" y="1371600"/>
            <a:ext cx="87778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92"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93"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8" name="PlaceHolder 2"/>
          <p:cNvSpPr>
            <a:spLocks noGrp="1"/>
          </p:cNvSpPr>
          <p:nvPr>
            <p:ph type="body"/>
          </p:nvPr>
        </p:nvSpPr>
        <p:spPr>
          <a:xfrm>
            <a:off x="183240" y="1371600"/>
            <a:ext cx="87778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182880" y="182880"/>
            <a:ext cx="8778240" cy="466380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97"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98"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
        <p:nvSpPr>
          <p:cNvPr id="99"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01"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102"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03" name="PlaceHolder 4"/>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05"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06"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07" name="PlaceHolder 4"/>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09" name="PlaceHolder 2"/>
          <p:cNvSpPr>
            <a:spLocks noGrp="1"/>
          </p:cNvSpPr>
          <p:nvPr>
            <p:ph type="body"/>
          </p:nvPr>
        </p:nvSpPr>
        <p:spPr>
          <a:xfrm>
            <a:off x="183240" y="1371600"/>
            <a:ext cx="8777880" cy="1896840"/>
          </a:xfrm>
          <a:prstGeom prst="rect">
            <a:avLst/>
          </a:prstGeom>
        </p:spPr>
        <p:txBody>
          <a:bodyPr lIns="0" rIns="0" tIns="0" bIns="0">
            <a:normAutofit/>
          </a:bodyPr>
          <a:p>
            <a:endParaRPr b="0" lang="en-US" sz="3200" spc="-1" strike="noStrike">
              <a:latin typeface="Droid Sans"/>
            </a:endParaRPr>
          </a:p>
        </p:txBody>
      </p:sp>
      <p:sp>
        <p:nvSpPr>
          <p:cNvPr id="110" name="PlaceHolder 3"/>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12"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13"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14"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
        <p:nvSpPr>
          <p:cNvPr id="115" name="PlaceHolder 5"/>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17" name="PlaceHolder 2"/>
          <p:cNvSpPr>
            <a:spLocks noGrp="1"/>
          </p:cNvSpPr>
          <p:nvPr>
            <p:ph type="body"/>
          </p:nvPr>
        </p:nvSpPr>
        <p:spPr>
          <a:xfrm>
            <a:off x="183240" y="1371600"/>
            <a:ext cx="2826360" cy="1896840"/>
          </a:xfrm>
          <a:prstGeom prst="rect">
            <a:avLst/>
          </a:prstGeom>
        </p:spPr>
        <p:txBody>
          <a:bodyPr lIns="0" rIns="0" tIns="0" bIns="0">
            <a:normAutofit/>
          </a:bodyPr>
          <a:p>
            <a:endParaRPr b="0" lang="en-US" sz="3200" spc="-1" strike="noStrike">
              <a:latin typeface="Droid Sans"/>
            </a:endParaRPr>
          </a:p>
        </p:txBody>
      </p:sp>
      <p:sp>
        <p:nvSpPr>
          <p:cNvPr id="118" name="PlaceHolder 3"/>
          <p:cNvSpPr>
            <a:spLocks noGrp="1"/>
          </p:cNvSpPr>
          <p:nvPr>
            <p:ph type="body"/>
          </p:nvPr>
        </p:nvSpPr>
        <p:spPr>
          <a:xfrm>
            <a:off x="3151440" y="1371600"/>
            <a:ext cx="2826360" cy="1896840"/>
          </a:xfrm>
          <a:prstGeom prst="rect">
            <a:avLst/>
          </a:prstGeom>
        </p:spPr>
        <p:txBody>
          <a:bodyPr lIns="0" rIns="0" tIns="0" bIns="0">
            <a:normAutofit/>
          </a:bodyPr>
          <a:p>
            <a:endParaRPr b="0" lang="en-US" sz="3200" spc="-1" strike="noStrike">
              <a:latin typeface="Droid Sans"/>
            </a:endParaRPr>
          </a:p>
        </p:txBody>
      </p:sp>
      <p:sp>
        <p:nvSpPr>
          <p:cNvPr id="119" name="PlaceHolder 4"/>
          <p:cNvSpPr>
            <a:spLocks noGrp="1"/>
          </p:cNvSpPr>
          <p:nvPr>
            <p:ph type="body"/>
          </p:nvPr>
        </p:nvSpPr>
        <p:spPr>
          <a:xfrm>
            <a:off x="6119280" y="1371600"/>
            <a:ext cx="2826360" cy="1896840"/>
          </a:xfrm>
          <a:prstGeom prst="rect">
            <a:avLst/>
          </a:prstGeom>
        </p:spPr>
        <p:txBody>
          <a:bodyPr lIns="0" rIns="0" tIns="0" bIns="0">
            <a:normAutofit/>
          </a:bodyPr>
          <a:p>
            <a:endParaRPr b="0" lang="en-US" sz="3200" spc="-1" strike="noStrike">
              <a:latin typeface="Droid Sans"/>
            </a:endParaRPr>
          </a:p>
        </p:txBody>
      </p:sp>
      <p:sp>
        <p:nvSpPr>
          <p:cNvPr id="120" name="PlaceHolder 5"/>
          <p:cNvSpPr>
            <a:spLocks noGrp="1"/>
          </p:cNvSpPr>
          <p:nvPr>
            <p:ph type="body"/>
          </p:nvPr>
        </p:nvSpPr>
        <p:spPr>
          <a:xfrm>
            <a:off x="183240" y="3449160"/>
            <a:ext cx="2826360" cy="1896840"/>
          </a:xfrm>
          <a:prstGeom prst="rect">
            <a:avLst/>
          </a:prstGeom>
        </p:spPr>
        <p:txBody>
          <a:bodyPr lIns="0" rIns="0" tIns="0" bIns="0">
            <a:normAutofit/>
          </a:bodyPr>
          <a:p>
            <a:endParaRPr b="0" lang="en-US" sz="3200" spc="-1" strike="noStrike">
              <a:latin typeface="Droid Sans"/>
            </a:endParaRPr>
          </a:p>
        </p:txBody>
      </p:sp>
      <p:sp>
        <p:nvSpPr>
          <p:cNvPr id="121" name="PlaceHolder 6"/>
          <p:cNvSpPr>
            <a:spLocks noGrp="1"/>
          </p:cNvSpPr>
          <p:nvPr>
            <p:ph type="body"/>
          </p:nvPr>
        </p:nvSpPr>
        <p:spPr>
          <a:xfrm>
            <a:off x="3151440" y="3449160"/>
            <a:ext cx="2826360" cy="1896840"/>
          </a:xfrm>
          <a:prstGeom prst="rect">
            <a:avLst/>
          </a:prstGeom>
        </p:spPr>
        <p:txBody>
          <a:bodyPr lIns="0" rIns="0" tIns="0" bIns="0">
            <a:normAutofit/>
          </a:bodyPr>
          <a:p>
            <a:endParaRPr b="0" lang="en-US" sz="3200" spc="-1" strike="noStrike">
              <a:latin typeface="Droid Sans"/>
            </a:endParaRPr>
          </a:p>
        </p:txBody>
      </p:sp>
      <p:sp>
        <p:nvSpPr>
          <p:cNvPr id="122" name="PlaceHolder 7"/>
          <p:cNvSpPr>
            <a:spLocks noGrp="1"/>
          </p:cNvSpPr>
          <p:nvPr>
            <p:ph type="body"/>
          </p:nvPr>
        </p:nvSpPr>
        <p:spPr>
          <a:xfrm>
            <a:off x="6119280" y="3449160"/>
            <a:ext cx="282636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29" name="PlaceHolder 2"/>
          <p:cNvSpPr>
            <a:spLocks noGrp="1"/>
          </p:cNvSpPr>
          <p:nvPr>
            <p:ph type="subTitle"/>
          </p:nvPr>
        </p:nvSpPr>
        <p:spPr>
          <a:xfrm>
            <a:off x="183240" y="1371600"/>
            <a:ext cx="877788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31" name="PlaceHolder 2"/>
          <p:cNvSpPr>
            <a:spLocks noGrp="1"/>
          </p:cNvSpPr>
          <p:nvPr>
            <p:ph type="body"/>
          </p:nvPr>
        </p:nvSpPr>
        <p:spPr>
          <a:xfrm>
            <a:off x="183240" y="1371600"/>
            <a:ext cx="87778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0"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11"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33"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134"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182880" y="182880"/>
            <a:ext cx="8778240" cy="466380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38"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39"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
        <p:nvSpPr>
          <p:cNvPr id="140"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42"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143"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44" name="PlaceHolder 4"/>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46"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47"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48" name="PlaceHolder 4"/>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50" name="PlaceHolder 2"/>
          <p:cNvSpPr>
            <a:spLocks noGrp="1"/>
          </p:cNvSpPr>
          <p:nvPr>
            <p:ph type="body"/>
          </p:nvPr>
        </p:nvSpPr>
        <p:spPr>
          <a:xfrm>
            <a:off x="183240" y="1371600"/>
            <a:ext cx="8777880" cy="1896840"/>
          </a:xfrm>
          <a:prstGeom prst="rect">
            <a:avLst/>
          </a:prstGeom>
        </p:spPr>
        <p:txBody>
          <a:bodyPr lIns="0" rIns="0" tIns="0" bIns="0">
            <a:normAutofit/>
          </a:bodyPr>
          <a:p>
            <a:endParaRPr b="0" lang="en-US" sz="3200" spc="-1" strike="noStrike">
              <a:latin typeface="Droid Sans"/>
            </a:endParaRPr>
          </a:p>
        </p:txBody>
      </p:sp>
      <p:sp>
        <p:nvSpPr>
          <p:cNvPr id="151" name="PlaceHolder 3"/>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53"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54"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55"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
        <p:nvSpPr>
          <p:cNvPr id="156" name="PlaceHolder 5"/>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58" name="PlaceHolder 2"/>
          <p:cNvSpPr>
            <a:spLocks noGrp="1"/>
          </p:cNvSpPr>
          <p:nvPr>
            <p:ph type="body"/>
          </p:nvPr>
        </p:nvSpPr>
        <p:spPr>
          <a:xfrm>
            <a:off x="183240" y="1371600"/>
            <a:ext cx="2826360" cy="1896840"/>
          </a:xfrm>
          <a:prstGeom prst="rect">
            <a:avLst/>
          </a:prstGeom>
        </p:spPr>
        <p:txBody>
          <a:bodyPr lIns="0" rIns="0" tIns="0" bIns="0">
            <a:normAutofit/>
          </a:bodyPr>
          <a:p>
            <a:endParaRPr b="0" lang="en-US" sz="3200" spc="-1" strike="noStrike">
              <a:latin typeface="Droid Sans"/>
            </a:endParaRPr>
          </a:p>
        </p:txBody>
      </p:sp>
      <p:sp>
        <p:nvSpPr>
          <p:cNvPr id="159" name="PlaceHolder 3"/>
          <p:cNvSpPr>
            <a:spLocks noGrp="1"/>
          </p:cNvSpPr>
          <p:nvPr>
            <p:ph type="body"/>
          </p:nvPr>
        </p:nvSpPr>
        <p:spPr>
          <a:xfrm>
            <a:off x="3151440" y="1371600"/>
            <a:ext cx="2826360" cy="1896840"/>
          </a:xfrm>
          <a:prstGeom prst="rect">
            <a:avLst/>
          </a:prstGeom>
        </p:spPr>
        <p:txBody>
          <a:bodyPr lIns="0" rIns="0" tIns="0" bIns="0">
            <a:normAutofit/>
          </a:bodyPr>
          <a:p>
            <a:endParaRPr b="0" lang="en-US" sz="3200" spc="-1" strike="noStrike">
              <a:latin typeface="Droid Sans"/>
            </a:endParaRPr>
          </a:p>
        </p:txBody>
      </p:sp>
      <p:sp>
        <p:nvSpPr>
          <p:cNvPr id="160" name="PlaceHolder 4"/>
          <p:cNvSpPr>
            <a:spLocks noGrp="1"/>
          </p:cNvSpPr>
          <p:nvPr>
            <p:ph type="body"/>
          </p:nvPr>
        </p:nvSpPr>
        <p:spPr>
          <a:xfrm>
            <a:off x="6119280" y="1371600"/>
            <a:ext cx="2826360" cy="1896840"/>
          </a:xfrm>
          <a:prstGeom prst="rect">
            <a:avLst/>
          </a:prstGeom>
        </p:spPr>
        <p:txBody>
          <a:bodyPr lIns="0" rIns="0" tIns="0" bIns="0">
            <a:normAutofit/>
          </a:bodyPr>
          <a:p>
            <a:endParaRPr b="0" lang="en-US" sz="3200" spc="-1" strike="noStrike">
              <a:latin typeface="Droid Sans"/>
            </a:endParaRPr>
          </a:p>
        </p:txBody>
      </p:sp>
      <p:sp>
        <p:nvSpPr>
          <p:cNvPr id="161" name="PlaceHolder 5"/>
          <p:cNvSpPr>
            <a:spLocks noGrp="1"/>
          </p:cNvSpPr>
          <p:nvPr>
            <p:ph type="body"/>
          </p:nvPr>
        </p:nvSpPr>
        <p:spPr>
          <a:xfrm>
            <a:off x="183240" y="3449160"/>
            <a:ext cx="2826360" cy="1896840"/>
          </a:xfrm>
          <a:prstGeom prst="rect">
            <a:avLst/>
          </a:prstGeom>
        </p:spPr>
        <p:txBody>
          <a:bodyPr lIns="0" rIns="0" tIns="0" bIns="0">
            <a:normAutofit/>
          </a:bodyPr>
          <a:p>
            <a:endParaRPr b="0" lang="en-US" sz="3200" spc="-1" strike="noStrike">
              <a:latin typeface="Droid Sans"/>
            </a:endParaRPr>
          </a:p>
        </p:txBody>
      </p:sp>
      <p:sp>
        <p:nvSpPr>
          <p:cNvPr id="162" name="PlaceHolder 6"/>
          <p:cNvSpPr>
            <a:spLocks noGrp="1"/>
          </p:cNvSpPr>
          <p:nvPr>
            <p:ph type="body"/>
          </p:nvPr>
        </p:nvSpPr>
        <p:spPr>
          <a:xfrm>
            <a:off x="3151440" y="3449160"/>
            <a:ext cx="2826360" cy="1896840"/>
          </a:xfrm>
          <a:prstGeom prst="rect">
            <a:avLst/>
          </a:prstGeom>
        </p:spPr>
        <p:txBody>
          <a:bodyPr lIns="0" rIns="0" tIns="0" bIns="0">
            <a:normAutofit/>
          </a:bodyPr>
          <a:p>
            <a:endParaRPr b="0" lang="en-US" sz="3200" spc="-1" strike="noStrike">
              <a:latin typeface="Droid Sans"/>
            </a:endParaRPr>
          </a:p>
        </p:txBody>
      </p:sp>
      <p:sp>
        <p:nvSpPr>
          <p:cNvPr id="163" name="PlaceHolder 7"/>
          <p:cNvSpPr>
            <a:spLocks noGrp="1"/>
          </p:cNvSpPr>
          <p:nvPr>
            <p:ph type="body"/>
          </p:nvPr>
        </p:nvSpPr>
        <p:spPr>
          <a:xfrm>
            <a:off x="6119280" y="3449160"/>
            <a:ext cx="282636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70" name="PlaceHolder 2"/>
          <p:cNvSpPr>
            <a:spLocks noGrp="1"/>
          </p:cNvSpPr>
          <p:nvPr>
            <p:ph type="subTitle"/>
          </p:nvPr>
        </p:nvSpPr>
        <p:spPr>
          <a:xfrm>
            <a:off x="183240" y="1371600"/>
            <a:ext cx="877788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72" name="PlaceHolder 2"/>
          <p:cNvSpPr>
            <a:spLocks noGrp="1"/>
          </p:cNvSpPr>
          <p:nvPr>
            <p:ph type="body"/>
          </p:nvPr>
        </p:nvSpPr>
        <p:spPr>
          <a:xfrm>
            <a:off x="183240" y="1371600"/>
            <a:ext cx="87778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74"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175"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6"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7" name="PlaceHolder 1"/>
          <p:cNvSpPr>
            <a:spLocks noGrp="1"/>
          </p:cNvSpPr>
          <p:nvPr>
            <p:ph type="subTitle"/>
          </p:nvPr>
        </p:nvSpPr>
        <p:spPr>
          <a:xfrm>
            <a:off x="182880" y="182880"/>
            <a:ext cx="8778240" cy="466380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79"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80"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
        <p:nvSpPr>
          <p:cNvPr id="181"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83"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184"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85" name="PlaceHolder 4"/>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87"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88"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89" name="PlaceHolder 4"/>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91" name="PlaceHolder 2"/>
          <p:cNvSpPr>
            <a:spLocks noGrp="1"/>
          </p:cNvSpPr>
          <p:nvPr>
            <p:ph type="body"/>
          </p:nvPr>
        </p:nvSpPr>
        <p:spPr>
          <a:xfrm>
            <a:off x="183240" y="1371600"/>
            <a:ext cx="8777880" cy="1896840"/>
          </a:xfrm>
          <a:prstGeom prst="rect">
            <a:avLst/>
          </a:prstGeom>
        </p:spPr>
        <p:txBody>
          <a:bodyPr lIns="0" rIns="0" tIns="0" bIns="0">
            <a:normAutofit/>
          </a:bodyPr>
          <a:p>
            <a:endParaRPr b="0" lang="en-US" sz="3200" spc="-1" strike="noStrike">
              <a:latin typeface="Droid Sans"/>
            </a:endParaRPr>
          </a:p>
        </p:txBody>
      </p:sp>
      <p:sp>
        <p:nvSpPr>
          <p:cNvPr id="192" name="PlaceHolder 3"/>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94"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95"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96"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
        <p:nvSpPr>
          <p:cNvPr id="197" name="PlaceHolder 5"/>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82880" y="182880"/>
            <a:ext cx="8778240" cy="466380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99" name="PlaceHolder 2"/>
          <p:cNvSpPr>
            <a:spLocks noGrp="1"/>
          </p:cNvSpPr>
          <p:nvPr>
            <p:ph type="body"/>
          </p:nvPr>
        </p:nvSpPr>
        <p:spPr>
          <a:xfrm>
            <a:off x="183240" y="1371600"/>
            <a:ext cx="2826360" cy="1896840"/>
          </a:xfrm>
          <a:prstGeom prst="rect">
            <a:avLst/>
          </a:prstGeom>
        </p:spPr>
        <p:txBody>
          <a:bodyPr lIns="0" rIns="0" tIns="0" bIns="0">
            <a:normAutofit/>
          </a:bodyPr>
          <a:p>
            <a:endParaRPr b="0" lang="en-US" sz="3200" spc="-1" strike="noStrike">
              <a:latin typeface="Droid Sans"/>
            </a:endParaRPr>
          </a:p>
        </p:txBody>
      </p:sp>
      <p:sp>
        <p:nvSpPr>
          <p:cNvPr id="200" name="PlaceHolder 3"/>
          <p:cNvSpPr>
            <a:spLocks noGrp="1"/>
          </p:cNvSpPr>
          <p:nvPr>
            <p:ph type="body"/>
          </p:nvPr>
        </p:nvSpPr>
        <p:spPr>
          <a:xfrm>
            <a:off x="3151440" y="1371600"/>
            <a:ext cx="2826360" cy="1896840"/>
          </a:xfrm>
          <a:prstGeom prst="rect">
            <a:avLst/>
          </a:prstGeom>
        </p:spPr>
        <p:txBody>
          <a:bodyPr lIns="0" rIns="0" tIns="0" bIns="0">
            <a:normAutofit/>
          </a:bodyPr>
          <a:p>
            <a:endParaRPr b="0" lang="en-US" sz="3200" spc="-1" strike="noStrike">
              <a:latin typeface="Droid Sans"/>
            </a:endParaRPr>
          </a:p>
        </p:txBody>
      </p:sp>
      <p:sp>
        <p:nvSpPr>
          <p:cNvPr id="201" name="PlaceHolder 4"/>
          <p:cNvSpPr>
            <a:spLocks noGrp="1"/>
          </p:cNvSpPr>
          <p:nvPr>
            <p:ph type="body"/>
          </p:nvPr>
        </p:nvSpPr>
        <p:spPr>
          <a:xfrm>
            <a:off x="6119280" y="1371600"/>
            <a:ext cx="2826360" cy="1896840"/>
          </a:xfrm>
          <a:prstGeom prst="rect">
            <a:avLst/>
          </a:prstGeom>
        </p:spPr>
        <p:txBody>
          <a:bodyPr lIns="0" rIns="0" tIns="0" bIns="0">
            <a:normAutofit/>
          </a:bodyPr>
          <a:p>
            <a:endParaRPr b="0" lang="en-US" sz="3200" spc="-1" strike="noStrike">
              <a:latin typeface="Droid Sans"/>
            </a:endParaRPr>
          </a:p>
        </p:txBody>
      </p:sp>
      <p:sp>
        <p:nvSpPr>
          <p:cNvPr id="202" name="PlaceHolder 5"/>
          <p:cNvSpPr>
            <a:spLocks noGrp="1"/>
          </p:cNvSpPr>
          <p:nvPr>
            <p:ph type="body"/>
          </p:nvPr>
        </p:nvSpPr>
        <p:spPr>
          <a:xfrm>
            <a:off x="183240" y="3449160"/>
            <a:ext cx="2826360" cy="1896840"/>
          </a:xfrm>
          <a:prstGeom prst="rect">
            <a:avLst/>
          </a:prstGeom>
        </p:spPr>
        <p:txBody>
          <a:bodyPr lIns="0" rIns="0" tIns="0" bIns="0">
            <a:normAutofit/>
          </a:bodyPr>
          <a:p>
            <a:endParaRPr b="0" lang="en-US" sz="3200" spc="-1" strike="noStrike">
              <a:latin typeface="Droid Sans"/>
            </a:endParaRPr>
          </a:p>
        </p:txBody>
      </p:sp>
      <p:sp>
        <p:nvSpPr>
          <p:cNvPr id="203" name="PlaceHolder 6"/>
          <p:cNvSpPr>
            <a:spLocks noGrp="1"/>
          </p:cNvSpPr>
          <p:nvPr>
            <p:ph type="body"/>
          </p:nvPr>
        </p:nvSpPr>
        <p:spPr>
          <a:xfrm>
            <a:off x="3151440" y="3449160"/>
            <a:ext cx="2826360" cy="1896840"/>
          </a:xfrm>
          <a:prstGeom prst="rect">
            <a:avLst/>
          </a:prstGeom>
        </p:spPr>
        <p:txBody>
          <a:bodyPr lIns="0" rIns="0" tIns="0" bIns="0">
            <a:normAutofit/>
          </a:bodyPr>
          <a:p>
            <a:endParaRPr b="0" lang="en-US" sz="3200" spc="-1" strike="noStrike">
              <a:latin typeface="Droid Sans"/>
            </a:endParaRPr>
          </a:p>
        </p:txBody>
      </p:sp>
      <p:sp>
        <p:nvSpPr>
          <p:cNvPr id="204" name="PlaceHolder 7"/>
          <p:cNvSpPr>
            <a:spLocks noGrp="1"/>
          </p:cNvSpPr>
          <p:nvPr>
            <p:ph type="body"/>
          </p:nvPr>
        </p:nvSpPr>
        <p:spPr>
          <a:xfrm>
            <a:off x="6119280" y="3449160"/>
            <a:ext cx="282636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0"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11" name="PlaceHolder 2"/>
          <p:cNvSpPr>
            <a:spLocks noGrp="1"/>
          </p:cNvSpPr>
          <p:nvPr>
            <p:ph type="subTitle"/>
          </p:nvPr>
        </p:nvSpPr>
        <p:spPr>
          <a:xfrm>
            <a:off x="183240" y="1371600"/>
            <a:ext cx="877788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13" name="PlaceHolder 2"/>
          <p:cNvSpPr>
            <a:spLocks noGrp="1"/>
          </p:cNvSpPr>
          <p:nvPr>
            <p:ph type="body"/>
          </p:nvPr>
        </p:nvSpPr>
        <p:spPr>
          <a:xfrm>
            <a:off x="183240" y="1371600"/>
            <a:ext cx="87778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15"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216"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7"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18" name="PlaceHolder 1"/>
          <p:cNvSpPr>
            <a:spLocks noGrp="1"/>
          </p:cNvSpPr>
          <p:nvPr>
            <p:ph type="subTitle"/>
          </p:nvPr>
        </p:nvSpPr>
        <p:spPr>
          <a:xfrm>
            <a:off x="182880" y="182880"/>
            <a:ext cx="8778240" cy="466380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20"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221"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
        <p:nvSpPr>
          <p:cNvPr id="222"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24"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225"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226" name="PlaceHolder 4"/>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28"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229"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230" name="PlaceHolder 4"/>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5"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6"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
        <p:nvSpPr>
          <p:cNvPr id="17"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32" name="PlaceHolder 2"/>
          <p:cNvSpPr>
            <a:spLocks noGrp="1"/>
          </p:cNvSpPr>
          <p:nvPr>
            <p:ph type="body"/>
          </p:nvPr>
        </p:nvSpPr>
        <p:spPr>
          <a:xfrm>
            <a:off x="183240" y="1371600"/>
            <a:ext cx="8777880" cy="1896840"/>
          </a:xfrm>
          <a:prstGeom prst="rect">
            <a:avLst/>
          </a:prstGeom>
        </p:spPr>
        <p:txBody>
          <a:bodyPr lIns="0" rIns="0" tIns="0" bIns="0">
            <a:normAutofit/>
          </a:bodyPr>
          <a:p>
            <a:endParaRPr b="0" lang="en-US" sz="3200" spc="-1" strike="noStrike">
              <a:latin typeface="Droid Sans"/>
            </a:endParaRPr>
          </a:p>
        </p:txBody>
      </p:sp>
      <p:sp>
        <p:nvSpPr>
          <p:cNvPr id="233" name="PlaceHolder 3"/>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35"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236"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237"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
        <p:nvSpPr>
          <p:cNvPr id="238" name="PlaceHolder 5"/>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40" name="PlaceHolder 2"/>
          <p:cNvSpPr>
            <a:spLocks noGrp="1"/>
          </p:cNvSpPr>
          <p:nvPr>
            <p:ph type="body"/>
          </p:nvPr>
        </p:nvSpPr>
        <p:spPr>
          <a:xfrm>
            <a:off x="183240" y="1371600"/>
            <a:ext cx="2826360" cy="1896840"/>
          </a:xfrm>
          <a:prstGeom prst="rect">
            <a:avLst/>
          </a:prstGeom>
        </p:spPr>
        <p:txBody>
          <a:bodyPr lIns="0" rIns="0" tIns="0" bIns="0">
            <a:normAutofit/>
          </a:bodyPr>
          <a:p>
            <a:endParaRPr b="0" lang="en-US" sz="3200" spc="-1" strike="noStrike">
              <a:latin typeface="Droid Sans"/>
            </a:endParaRPr>
          </a:p>
        </p:txBody>
      </p:sp>
      <p:sp>
        <p:nvSpPr>
          <p:cNvPr id="241" name="PlaceHolder 3"/>
          <p:cNvSpPr>
            <a:spLocks noGrp="1"/>
          </p:cNvSpPr>
          <p:nvPr>
            <p:ph type="body"/>
          </p:nvPr>
        </p:nvSpPr>
        <p:spPr>
          <a:xfrm>
            <a:off x="3151440" y="1371600"/>
            <a:ext cx="2826360" cy="1896840"/>
          </a:xfrm>
          <a:prstGeom prst="rect">
            <a:avLst/>
          </a:prstGeom>
        </p:spPr>
        <p:txBody>
          <a:bodyPr lIns="0" rIns="0" tIns="0" bIns="0">
            <a:normAutofit/>
          </a:bodyPr>
          <a:p>
            <a:endParaRPr b="0" lang="en-US" sz="3200" spc="-1" strike="noStrike">
              <a:latin typeface="Droid Sans"/>
            </a:endParaRPr>
          </a:p>
        </p:txBody>
      </p:sp>
      <p:sp>
        <p:nvSpPr>
          <p:cNvPr id="242" name="PlaceHolder 4"/>
          <p:cNvSpPr>
            <a:spLocks noGrp="1"/>
          </p:cNvSpPr>
          <p:nvPr>
            <p:ph type="body"/>
          </p:nvPr>
        </p:nvSpPr>
        <p:spPr>
          <a:xfrm>
            <a:off x="6119280" y="1371600"/>
            <a:ext cx="2826360" cy="1896840"/>
          </a:xfrm>
          <a:prstGeom prst="rect">
            <a:avLst/>
          </a:prstGeom>
        </p:spPr>
        <p:txBody>
          <a:bodyPr lIns="0" rIns="0" tIns="0" bIns="0">
            <a:normAutofit/>
          </a:bodyPr>
          <a:p>
            <a:endParaRPr b="0" lang="en-US" sz="3200" spc="-1" strike="noStrike">
              <a:latin typeface="Droid Sans"/>
            </a:endParaRPr>
          </a:p>
        </p:txBody>
      </p:sp>
      <p:sp>
        <p:nvSpPr>
          <p:cNvPr id="243" name="PlaceHolder 5"/>
          <p:cNvSpPr>
            <a:spLocks noGrp="1"/>
          </p:cNvSpPr>
          <p:nvPr>
            <p:ph type="body"/>
          </p:nvPr>
        </p:nvSpPr>
        <p:spPr>
          <a:xfrm>
            <a:off x="183240" y="3449160"/>
            <a:ext cx="2826360" cy="1896840"/>
          </a:xfrm>
          <a:prstGeom prst="rect">
            <a:avLst/>
          </a:prstGeom>
        </p:spPr>
        <p:txBody>
          <a:bodyPr lIns="0" rIns="0" tIns="0" bIns="0">
            <a:normAutofit/>
          </a:bodyPr>
          <a:p>
            <a:endParaRPr b="0" lang="en-US" sz="3200" spc="-1" strike="noStrike">
              <a:latin typeface="Droid Sans"/>
            </a:endParaRPr>
          </a:p>
        </p:txBody>
      </p:sp>
      <p:sp>
        <p:nvSpPr>
          <p:cNvPr id="244" name="PlaceHolder 6"/>
          <p:cNvSpPr>
            <a:spLocks noGrp="1"/>
          </p:cNvSpPr>
          <p:nvPr>
            <p:ph type="body"/>
          </p:nvPr>
        </p:nvSpPr>
        <p:spPr>
          <a:xfrm>
            <a:off x="3151440" y="3449160"/>
            <a:ext cx="2826360" cy="1896840"/>
          </a:xfrm>
          <a:prstGeom prst="rect">
            <a:avLst/>
          </a:prstGeom>
        </p:spPr>
        <p:txBody>
          <a:bodyPr lIns="0" rIns="0" tIns="0" bIns="0">
            <a:normAutofit/>
          </a:bodyPr>
          <a:p>
            <a:endParaRPr b="0" lang="en-US" sz="3200" spc="-1" strike="noStrike">
              <a:latin typeface="Droid Sans"/>
            </a:endParaRPr>
          </a:p>
        </p:txBody>
      </p:sp>
      <p:sp>
        <p:nvSpPr>
          <p:cNvPr id="245" name="PlaceHolder 7"/>
          <p:cNvSpPr>
            <a:spLocks noGrp="1"/>
          </p:cNvSpPr>
          <p:nvPr>
            <p:ph type="body"/>
          </p:nvPr>
        </p:nvSpPr>
        <p:spPr>
          <a:xfrm>
            <a:off x="6119280" y="3449160"/>
            <a:ext cx="282636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9"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20"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21" name="PlaceHolder 4"/>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3"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24"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25" name="PlaceHolder 4"/>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85800" y="2130480"/>
            <a:ext cx="7772040" cy="1469520"/>
          </a:xfrm>
          <a:prstGeom prst="rect">
            <a:avLst/>
          </a:prstGeom>
        </p:spPr>
        <p:txBody>
          <a:bodyPr anchor="ctr"/>
          <a:p>
            <a:pPr algn="ctr">
              <a:lnSpc>
                <a:spcPct val="100000"/>
              </a:lnSpc>
            </a:pPr>
            <a:r>
              <a:rPr b="0" lang="en-US" sz="4400" spc="-1" strike="noStrike">
                <a:solidFill>
                  <a:srgbClr val="000000"/>
                </a:solidFill>
                <a:latin typeface="Calibri"/>
              </a:rPr>
              <a:t>Click to edit the title text formatClick to edit Master title style</a:t>
            </a:r>
            <a:endParaRPr b="0" lang="en-US" sz="4400" spc="-1" strike="noStrike">
              <a:solidFill>
                <a:srgbClr val="000000"/>
              </a:solidFill>
              <a:latin typeface="Calibri"/>
            </a:endParaRPr>
          </a:p>
        </p:txBody>
      </p:sp>
      <p:sp>
        <p:nvSpPr>
          <p:cNvPr id="1" name="PlaceHolder 2"/>
          <p:cNvSpPr>
            <a:spLocks noGrp="1"/>
          </p:cNvSpPr>
          <p:nvPr>
            <p:ph type="dt"/>
          </p:nvPr>
        </p:nvSpPr>
        <p:spPr>
          <a:xfrm>
            <a:off x="457200" y="6356520"/>
            <a:ext cx="2133360" cy="364680"/>
          </a:xfrm>
          <a:prstGeom prst="rect">
            <a:avLst/>
          </a:prstGeom>
        </p:spPr>
        <p:txBody>
          <a:bodyPr anchor="ctr"/>
          <a:p>
            <a:pPr>
              <a:lnSpc>
                <a:spcPct val="100000"/>
              </a:lnSpc>
            </a:pPr>
            <a:fld id="{1EE1BF5B-E0BF-4EF8-8A3A-BB0D9C42B024}" type="datetime">
              <a:rPr b="0" lang="en-US" sz="1200" spc="-1" strike="noStrike">
                <a:solidFill>
                  <a:srgbClr val="8b8b8b"/>
                </a:solidFill>
                <a:latin typeface="Calibri"/>
              </a:rPr>
              <a:t>4/1/19</a:t>
            </a:fld>
            <a:endParaRPr b="0" lang="en-US" sz="1200" spc="-1" strike="noStrike">
              <a:latin typeface="Times New Roman"/>
            </a:endParaRPr>
          </a:p>
        </p:txBody>
      </p:sp>
      <p:sp>
        <p:nvSpPr>
          <p:cNvPr id="2" name="PlaceHolder 3"/>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3" name="PlaceHolder 4"/>
          <p:cNvSpPr>
            <a:spLocks noGrp="1"/>
          </p:cNvSpPr>
          <p:nvPr>
            <p:ph type="sldNum"/>
          </p:nvPr>
        </p:nvSpPr>
        <p:spPr>
          <a:xfrm>
            <a:off x="6553080" y="6356520"/>
            <a:ext cx="2133360" cy="364680"/>
          </a:xfrm>
          <a:prstGeom prst="rect">
            <a:avLst/>
          </a:prstGeom>
        </p:spPr>
        <p:txBody>
          <a:bodyPr anchor="ctr"/>
          <a:p>
            <a:pPr algn="r">
              <a:lnSpc>
                <a:spcPct val="100000"/>
              </a:lnSpc>
            </a:pPr>
            <a:fld id="{5CE2F364-E11E-4D17-AC3C-1C3E979234CF}" type="slidenum">
              <a:rPr b="0" lang="en-US" sz="1200" spc="-1" strike="noStrike">
                <a:solidFill>
                  <a:srgbClr val="8b8b8b"/>
                </a:solidFill>
                <a:latin typeface="Calibri"/>
              </a:rPr>
              <a:t>&lt;number&gt;</a:t>
            </a:fld>
            <a:endParaRPr b="0" lang="en-US" sz="1200" spc="-1" strike="noStrike">
              <a:latin typeface="Times New Roman"/>
            </a:endParaRPr>
          </a:p>
        </p:txBody>
      </p:sp>
      <p:sp>
        <p:nvSpPr>
          <p:cNvPr id="4" name="PlaceHolder 5"/>
          <p:cNvSpPr>
            <a:spLocks noGrp="1"/>
          </p:cNvSpPr>
          <p:nvPr>
            <p:ph type="body"/>
          </p:nvPr>
        </p:nvSpPr>
        <p:spPr>
          <a:xfrm>
            <a:off x="457200" y="1604520"/>
            <a:ext cx="8046360" cy="3977280"/>
          </a:xfrm>
          <a:prstGeom prst="rect">
            <a:avLst/>
          </a:prstGeom>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Aft>
                <a:spcPts val="1134"/>
              </a:spcAft>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Aft>
                <a:spcPts val="850"/>
              </a:spcAft>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Aft>
                <a:spcPts val="567"/>
              </a:spcAft>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Aft>
                <a:spcPts val="283"/>
              </a:spcAft>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Aft>
                <a:spcPts val="283"/>
              </a:spcAft>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Aft>
                <a:spcPts val="283"/>
              </a:spcAft>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b="0" lang="en-US" sz="4400" spc="-1" strike="noStrike">
                <a:solidFill>
                  <a:srgbClr val="000000"/>
                </a:solidFill>
                <a:latin typeface="Calibri"/>
              </a:rPr>
              <a:t>Click to edit the title text formatClick to edit Master title style</a:t>
            </a:r>
            <a:endParaRPr b="0" lang="en-US" sz="4400" spc="-1" strike="noStrike">
              <a:solidFill>
                <a:srgbClr val="000000"/>
              </a:solidFill>
              <a:latin typeface="Calibri"/>
            </a:endParaRPr>
          </a:p>
        </p:txBody>
      </p:sp>
      <p:sp>
        <p:nvSpPr>
          <p:cNvPr id="42" name="PlaceHolder 2"/>
          <p:cNvSpPr>
            <a:spLocks noGrp="1"/>
          </p:cNvSpPr>
          <p:nvPr>
            <p:ph type="body"/>
          </p:nvPr>
        </p:nvSpPr>
        <p:spPr>
          <a:xfrm>
            <a:off x="457200" y="1600200"/>
            <a:ext cx="8229240" cy="4525560"/>
          </a:xfrm>
          <a:prstGeom prst="rect">
            <a:avLst/>
          </a:prstGeom>
        </p:spPr>
        <p:txBody>
          <a:bodyPr/>
          <a:p>
            <a:pPr marL="432000" indent="-324000">
              <a:spcAft>
                <a:spcPts val="1417"/>
              </a:spcAft>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Aft>
                <a:spcPts val="1134"/>
              </a:spcAft>
              <a:buClr>
                <a:srgbClr val="000000"/>
              </a:buClr>
              <a:buSzPct val="75000"/>
              <a:buFont typeface="Symbol" charset="2"/>
              <a:buChar char=""/>
            </a:pPr>
            <a:r>
              <a:rPr b="0" lang="en-US" sz="3200" spc="-1" strike="noStrike">
                <a:solidFill>
                  <a:srgbClr val="000000"/>
                </a:solidFill>
                <a:latin typeface="Calibri"/>
              </a:rPr>
              <a:t>Second Outline Level</a:t>
            </a:r>
            <a:endParaRPr b="0" lang="en-US" sz="3200" spc="-1" strike="noStrike">
              <a:solidFill>
                <a:srgbClr val="000000"/>
              </a:solidFill>
              <a:latin typeface="Calibri"/>
            </a:endParaRPr>
          </a:p>
          <a:p>
            <a:pPr lvl="2" marL="1296000" indent="-288000">
              <a:spcAft>
                <a:spcPts val="850"/>
              </a:spcAft>
              <a:buClr>
                <a:srgbClr val="000000"/>
              </a:buClr>
              <a:buSzPct val="45000"/>
              <a:buFont typeface="Wingdings" charset="2"/>
              <a:buChar char=""/>
            </a:pPr>
            <a:r>
              <a:rPr b="0" lang="en-US" sz="3200" spc="-1" strike="noStrike">
                <a:solidFill>
                  <a:srgbClr val="000000"/>
                </a:solidFill>
                <a:latin typeface="Calibri"/>
              </a:rPr>
              <a:t>Third Outline Level</a:t>
            </a:r>
            <a:endParaRPr b="0" lang="en-US" sz="3200" spc="-1" strike="noStrike">
              <a:solidFill>
                <a:srgbClr val="000000"/>
              </a:solidFill>
              <a:latin typeface="Calibri"/>
            </a:endParaRPr>
          </a:p>
          <a:p>
            <a:pPr lvl="3" marL="1728000" indent="-216000">
              <a:spcAft>
                <a:spcPts val="567"/>
              </a:spcAft>
              <a:buClr>
                <a:srgbClr val="000000"/>
              </a:buClr>
              <a:buSzPct val="75000"/>
              <a:buFont typeface="Symbol" charset="2"/>
              <a:buChar char=""/>
            </a:pPr>
            <a:r>
              <a:rPr b="0" lang="en-US" sz="3200" spc="-1" strike="noStrike">
                <a:solidFill>
                  <a:srgbClr val="000000"/>
                </a:solidFill>
                <a:latin typeface="Calibri"/>
              </a:rPr>
              <a:t>Fourth Outline Level</a:t>
            </a:r>
            <a:endParaRPr b="0" lang="en-US" sz="3200" spc="-1" strike="noStrike">
              <a:solidFill>
                <a:srgbClr val="000000"/>
              </a:solidFill>
              <a:latin typeface="Calibri"/>
            </a:endParaRPr>
          </a:p>
          <a:p>
            <a:pPr lvl="4" marL="2160000" indent="-216000">
              <a:spcAft>
                <a:spcPts val="283"/>
              </a:spcAft>
              <a:buClr>
                <a:srgbClr val="000000"/>
              </a:buClr>
              <a:buSzPct val="45000"/>
              <a:buFont typeface="Wingdings" charset="2"/>
              <a:buChar char=""/>
            </a:pPr>
            <a:r>
              <a:rPr b="0" lang="en-US" sz="3200" spc="-1" strike="noStrike">
                <a:solidFill>
                  <a:srgbClr val="000000"/>
                </a:solidFill>
                <a:latin typeface="Calibri"/>
              </a:rPr>
              <a:t>Fifth Outline Level</a:t>
            </a:r>
            <a:endParaRPr b="0" lang="en-US" sz="3200" spc="-1" strike="noStrike">
              <a:solidFill>
                <a:srgbClr val="000000"/>
              </a:solidFill>
              <a:latin typeface="Calibri"/>
            </a:endParaRPr>
          </a:p>
          <a:p>
            <a:pPr lvl="5" marL="2592000" indent="-216000">
              <a:spcAft>
                <a:spcPts val="283"/>
              </a:spcAft>
              <a:buClr>
                <a:srgbClr val="000000"/>
              </a:buClr>
              <a:buSzPct val="45000"/>
              <a:buFont typeface="Wingdings" charset="2"/>
              <a:buChar char=""/>
            </a:pPr>
            <a:r>
              <a:rPr b="0" lang="en-US" sz="3200" spc="-1" strike="noStrike">
                <a:solidFill>
                  <a:srgbClr val="000000"/>
                </a:solidFill>
                <a:latin typeface="Calibri"/>
              </a:rPr>
              <a:t>Sixth Outline Level</a:t>
            </a:r>
            <a:endParaRPr b="0" lang="en-US" sz="3200" spc="-1" strike="noStrike">
              <a:solidFill>
                <a:srgbClr val="000000"/>
              </a:solidFill>
              <a:latin typeface="Calibri"/>
            </a:endParaRPr>
          </a:p>
          <a:p>
            <a:pPr lvl="6" marL="3024000" indent="-216000">
              <a:spcAft>
                <a:spcPts val="283"/>
              </a:spcAft>
              <a:buClr>
                <a:srgbClr val="000000"/>
              </a:buClr>
              <a:buSzPct val="45000"/>
              <a:buFont typeface="Wingdings" charset="2"/>
              <a:buChar char=""/>
            </a:pPr>
            <a:r>
              <a:rPr b="0" lang="en-US" sz="3200" spc="-1" strike="noStrike">
                <a:solidFill>
                  <a:srgbClr val="000000"/>
                </a:solidFill>
                <a:latin typeface="Calibri"/>
              </a:rPr>
              <a:t>Seventh Outline LevelClick to edit Master text styles</a:t>
            </a:r>
            <a:endParaRPr b="0" lang="en-US" sz="3200" spc="-1" strike="noStrike">
              <a:solidFill>
                <a:srgbClr val="000000"/>
              </a:solidFill>
              <a:latin typeface="Calibri"/>
            </a:endParaRPr>
          </a:p>
          <a:p>
            <a:pPr lvl="7" marL="3456000" indent="-216000">
              <a:spcAft>
                <a:spcPts val="283"/>
              </a:spcAft>
              <a:buClr>
                <a:srgbClr val="000000"/>
              </a:buClr>
              <a:buSzPct val="45000"/>
              <a:buFont typeface="Wingdings" charset="2"/>
              <a:buChar char=""/>
            </a:pPr>
            <a:r>
              <a:rPr b="0" lang="en-US" sz="2800" spc="-1" strike="noStrike">
                <a:solidFill>
                  <a:srgbClr val="000000"/>
                </a:solidFill>
                <a:latin typeface="Calibri"/>
              </a:rPr>
              <a:t>Second level</a:t>
            </a:r>
            <a:endParaRPr b="0" lang="en-US" sz="2800" spc="-1" strike="noStrike">
              <a:solidFill>
                <a:srgbClr val="000000"/>
              </a:solidFill>
              <a:latin typeface="Calibri"/>
            </a:endParaRPr>
          </a:p>
          <a:p>
            <a:pPr lvl="8" marL="3888000" indent="-216000">
              <a:spcAft>
                <a:spcPts val="283"/>
              </a:spcAft>
              <a:buClr>
                <a:srgbClr val="000000"/>
              </a:buClr>
              <a:buSzPct val="45000"/>
              <a:buFont typeface="Wingdings" charset="2"/>
              <a:buChar char=""/>
            </a:pPr>
            <a:r>
              <a:rPr b="0" lang="en-US" sz="2400" spc="-1" strike="noStrike">
                <a:solidFill>
                  <a:srgbClr val="000000"/>
                </a:solidFill>
                <a:latin typeface="Calibri"/>
              </a:rPr>
              <a:t>Third level</a:t>
            </a:r>
            <a:endParaRPr b="0" lang="en-US" sz="2400" spc="-1" strike="noStrike">
              <a:solidFill>
                <a:srgbClr val="000000"/>
              </a:solidFill>
              <a:latin typeface="Calibri"/>
            </a:endParaRPr>
          </a:p>
          <a:p>
            <a:pPr lvl="9" marL="4320000" indent="-216000">
              <a:lnSpc>
                <a:spcPct val="100000"/>
              </a:lnSpc>
              <a:spcBef>
                <a:spcPts val="400"/>
              </a:spcBef>
              <a:buClr>
                <a:srgbClr val="000000"/>
              </a:buClr>
              <a:buSzPct val="45000"/>
              <a:buFont typeface="Wingdings" charset="2"/>
              <a:buChar char=""/>
            </a:pPr>
            <a:r>
              <a:rPr b="0" lang="en-US" sz="2000" spc="-1" strike="noStrike">
                <a:solidFill>
                  <a:srgbClr val="000000"/>
                </a:solidFill>
                <a:latin typeface="Calibri"/>
              </a:rPr>
              <a:t>Fourth level</a:t>
            </a:r>
            <a:endParaRPr b="0" lang="en-US" sz="2000" spc="-1" strike="noStrike">
              <a:solidFill>
                <a:srgbClr val="000000"/>
              </a:solidFill>
              <a:latin typeface="Calibri"/>
            </a:endParaRPr>
          </a:p>
          <a:p>
            <a:pPr lvl="9" marL="4320000" indent="-216000">
              <a:lnSpc>
                <a:spcPct val="100000"/>
              </a:lnSpc>
              <a:spcBef>
                <a:spcPts val="400"/>
              </a:spcBef>
              <a:buClr>
                <a:srgbClr val="000000"/>
              </a:buClr>
              <a:buSzPct val="45000"/>
              <a:buFont typeface="Wingdings" charset="2"/>
              <a:buChar char=""/>
            </a:pPr>
            <a:r>
              <a:rPr b="0" lang="en-US" sz="2000" spc="-1" strike="noStrike">
                <a:solidFill>
                  <a:srgbClr val="000000"/>
                </a:solidFill>
                <a:latin typeface="Calibri"/>
              </a:rPr>
              <a:t>Fifth level</a:t>
            </a:r>
            <a:endParaRPr b="0" lang="en-US" sz="2000" spc="-1" strike="noStrike">
              <a:solidFill>
                <a:srgbClr val="000000"/>
              </a:solidFill>
              <a:latin typeface="Calibri"/>
            </a:endParaRPr>
          </a:p>
        </p:txBody>
      </p:sp>
      <p:sp>
        <p:nvSpPr>
          <p:cNvPr id="43" name="PlaceHolder 3"/>
          <p:cNvSpPr>
            <a:spLocks noGrp="1"/>
          </p:cNvSpPr>
          <p:nvPr>
            <p:ph type="dt"/>
          </p:nvPr>
        </p:nvSpPr>
        <p:spPr>
          <a:xfrm>
            <a:off x="457200" y="6356520"/>
            <a:ext cx="2133360" cy="364680"/>
          </a:xfrm>
          <a:prstGeom prst="rect">
            <a:avLst/>
          </a:prstGeom>
        </p:spPr>
        <p:txBody>
          <a:bodyPr anchor="ctr"/>
          <a:p>
            <a:pPr>
              <a:lnSpc>
                <a:spcPct val="100000"/>
              </a:lnSpc>
            </a:pPr>
            <a:fld id="{340DAA16-9465-4931-ACC9-A070E437F5F3}" type="datetime">
              <a:rPr b="0" lang="en-US" sz="1200" spc="-1" strike="noStrike">
                <a:solidFill>
                  <a:srgbClr val="8b8b8b"/>
                </a:solidFill>
                <a:latin typeface="Calibri"/>
              </a:rPr>
              <a:t>4/1/19</a:t>
            </a:fld>
            <a:endParaRPr b="0" lang="en-US" sz="1200" spc="-1" strike="noStrike">
              <a:latin typeface="Times New Roman"/>
            </a:endParaRPr>
          </a:p>
        </p:txBody>
      </p:sp>
      <p:sp>
        <p:nvSpPr>
          <p:cNvPr id="44" name="PlaceHolder 4"/>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45" name="PlaceHolder 5"/>
          <p:cNvSpPr>
            <a:spLocks noGrp="1"/>
          </p:cNvSpPr>
          <p:nvPr>
            <p:ph type="sldNum"/>
          </p:nvPr>
        </p:nvSpPr>
        <p:spPr>
          <a:xfrm>
            <a:off x="6553080" y="6356520"/>
            <a:ext cx="2133360" cy="364680"/>
          </a:xfrm>
          <a:prstGeom prst="rect">
            <a:avLst/>
          </a:prstGeom>
        </p:spPr>
        <p:txBody>
          <a:bodyPr anchor="ctr"/>
          <a:p>
            <a:pPr algn="r">
              <a:lnSpc>
                <a:spcPct val="100000"/>
              </a:lnSpc>
            </a:pPr>
            <a:fld id="{F5B231D8-3B28-41AA-98C4-FF03201ADDDB}"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b="0" lang="en-US" sz="4400" spc="-1" strike="noStrike">
                <a:solidFill>
                  <a:srgbClr val="000000"/>
                </a:solidFill>
                <a:latin typeface="Calibri"/>
              </a:rPr>
              <a:t>Click to edit the title text formatClick to edit Master title style</a:t>
            </a:r>
            <a:endParaRPr b="0" lang="en-US" sz="4400" spc="-1" strike="noStrike">
              <a:solidFill>
                <a:srgbClr val="000000"/>
              </a:solidFill>
              <a:latin typeface="Calibri"/>
            </a:endParaRPr>
          </a:p>
        </p:txBody>
      </p:sp>
      <p:sp>
        <p:nvSpPr>
          <p:cNvPr id="83" name="PlaceHolder 2"/>
          <p:cNvSpPr>
            <a:spLocks noGrp="1"/>
          </p:cNvSpPr>
          <p:nvPr>
            <p:ph type="dt"/>
          </p:nvPr>
        </p:nvSpPr>
        <p:spPr>
          <a:xfrm>
            <a:off x="457200" y="6356520"/>
            <a:ext cx="2133360" cy="364680"/>
          </a:xfrm>
          <a:prstGeom prst="rect">
            <a:avLst/>
          </a:prstGeom>
        </p:spPr>
        <p:txBody>
          <a:bodyPr anchor="ctr"/>
          <a:p>
            <a:pPr>
              <a:lnSpc>
                <a:spcPct val="100000"/>
              </a:lnSpc>
            </a:pPr>
            <a:fld id="{88EEE635-73ED-4C32-8E34-071CB87CFDB2}" type="datetime">
              <a:rPr b="0" lang="en-US" sz="1200" spc="-1" strike="noStrike">
                <a:solidFill>
                  <a:srgbClr val="8b8b8b"/>
                </a:solidFill>
                <a:latin typeface="Calibri"/>
              </a:rPr>
              <a:t>4/1/19</a:t>
            </a:fld>
            <a:endParaRPr b="0" lang="en-US" sz="1200" spc="-1" strike="noStrike">
              <a:latin typeface="Times New Roman"/>
            </a:endParaRPr>
          </a:p>
        </p:txBody>
      </p:sp>
      <p:sp>
        <p:nvSpPr>
          <p:cNvPr id="84" name="PlaceHolder 3"/>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85" name="PlaceHolder 4"/>
          <p:cNvSpPr>
            <a:spLocks noGrp="1"/>
          </p:cNvSpPr>
          <p:nvPr>
            <p:ph type="sldNum"/>
          </p:nvPr>
        </p:nvSpPr>
        <p:spPr>
          <a:xfrm>
            <a:off x="6553080" y="6356520"/>
            <a:ext cx="2133360" cy="364680"/>
          </a:xfrm>
          <a:prstGeom prst="rect">
            <a:avLst/>
          </a:prstGeom>
        </p:spPr>
        <p:txBody>
          <a:bodyPr anchor="ctr"/>
          <a:p>
            <a:pPr algn="r">
              <a:lnSpc>
                <a:spcPct val="100000"/>
              </a:lnSpc>
            </a:pPr>
            <a:fld id="{18C2EC5D-9C9E-4327-B69E-9937D538EF48}" type="slidenum">
              <a:rPr b="0" lang="en-US" sz="1200" spc="-1" strike="noStrike">
                <a:solidFill>
                  <a:srgbClr val="8b8b8b"/>
                </a:solidFill>
                <a:latin typeface="Calibri"/>
              </a:rPr>
              <a:t>&lt;number&gt;</a:t>
            </a:fld>
            <a:endParaRPr b="0" lang="en-US" sz="1200" spc="-1" strike="noStrike">
              <a:latin typeface="Times New Roman"/>
            </a:endParaRPr>
          </a:p>
        </p:txBody>
      </p:sp>
      <p:sp>
        <p:nvSpPr>
          <p:cNvPr id="86" name="PlaceHolder 5"/>
          <p:cNvSpPr>
            <a:spLocks noGrp="1"/>
          </p:cNvSpPr>
          <p:nvPr>
            <p:ph type="body"/>
          </p:nvPr>
        </p:nvSpPr>
        <p:spPr>
          <a:xfrm>
            <a:off x="457200" y="1604520"/>
            <a:ext cx="8046360" cy="3977280"/>
          </a:xfrm>
          <a:prstGeom prst="rect">
            <a:avLst/>
          </a:prstGeom>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Aft>
                <a:spcPts val="1134"/>
              </a:spcAft>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Aft>
                <a:spcPts val="850"/>
              </a:spcAft>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Aft>
                <a:spcPts val="567"/>
              </a:spcAft>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Aft>
                <a:spcPts val="283"/>
              </a:spcAft>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Aft>
                <a:spcPts val="283"/>
              </a:spcAft>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Aft>
                <a:spcPts val="283"/>
              </a:spcAft>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3" name="PlaceHolder 1"/>
          <p:cNvSpPr>
            <a:spLocks noGrp="1"/>
          </p:cNvSpPr>
          <p:nvPr>
            <p:ph type="dt"/>
          </p:nvPr>
        </p:nvSpPr>
        <p:spPr>
          <a:xfrm>
            <a:off x="457200" y="6356520"/>
            <a:ext cx="2133360" cy="364680"/>
          </a:xfrm>
          <a:prstGeom prst="rect">
            <a:avLst/>
          </a:prstGeom>
        </p:spPr>
        <p:txBody>
          <a:bodyPr anchor="ctr"/>
          <a:p>
            <a:pPr>
              <a:lnSpc>
                <a:spcPct val="100000"/>
              </a:lnSpc>
            </a:pPr>
            <a:fld id="{FC4E8939-89A0-4970-97F4-B850B1B30D6A}" type="datetime">
              <a:rPr b="0" lang="en-US" sz="1200" spc="-1" strike="noStrike">
                <a:solidFill>
                  <a:srgbClr val="8b8b8b"/>
                </a:solidFill>
                <a:latin typeface="Calibri"/>
              </a:rPr>
              <a:t>4/1/19</a:t>
            </a:fld>
            <a:endParaRPr b="0" lang="en-US" sz="1200" spc="-1" strike="noStrike">
              <a:latin typeface="Times New Roman"/>
            </a:endParaRPr>
          </a:p>
        </p:txBody>
      </p:sp>
      <p:sp>
        <p:nvSpPr>
          <p:cNvPr id="124" name="PlaceHolder 2"/>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125" name="PlaceHolder 3"/>
          <p:cNvSpPr>
            <a:spLocks noGrp="1"/>
          </p:cNvSpPr>
          <p:nvPr>
            <p:ph type="sldNum"/>
          </p:nvPr>
        </p:nvSpPr>
        <p:spPr>
          <a:xfrm>
            <a:off x="6553080" y="6356520"/>
            <a:ext cx="2133360" cy="364680"/>
          </a:xfrm>
          <a:prstGeom prst="rect">
            <a:avLst/>
          </a:prstGeom>
        </p:spPr>
        <p:txBody>
          <a:bodyPr anchor="ctr"/>
          <a:p>
            <a:pPr algn="r">
              <a:lnSpc>
                <a:spcPct val="100000"/>
              </a:lnSpc>
            </a:pPr>
            <a:fld id="{2169131A-287A-41C2-9AC5-3A6EC9B34A34}" type="slidenum">
              <a:rPr b="0" lang="en-US" sz="1200" spc="-1" strike="noStrike">
                <a:solidFill>
                  <a:srgbClr val="8b8b8b"/>
                </a:solidFill>
                <a:latin typeface="Calibri"/>
              </a:rPr>
              <a:t>&lt;number&gt;</a:t>
            </a:fld>
            <a:endParaRPr b="0" lang="en-US" sz="1200" spc="-1" strike="noStrike">
              <a:latin typeface="Times New Roman"/>
            </a:endParaRPr>
          </a:p>
        </p:txBody>
      </p:sp>
      <p:sp>
        <p:nvSpPr>
          <p:cNvPr id="126" name="PlaceHolder 4"/>
          <p:cNvSpPr>
            <a:spLocks noGrp="1"/>
          </p:cNvSpPr>
          <p:nvPr>
            <p:ph type="title"/>
          </p:nvPr>
        </p:nvSpPr>
        <p:spPr>
          <a:xfrm>
            <a:off x="457200" y="273600"/>
            <a:ext cx="8229240" cy="1144800"/>
          </a:xfrm>
          <a:prstGeom prst="rect">
            <a:avLst/>
          </a:prstGeom>
        </p:spPr>
        <p:txBody>
          <a:bodyPr lIns="0" rIns="0" tIns="0" bIns="0" anchor="ctr"/>
          <a:p>
            <a:r>
              <a:rPr b="0" lang="en-US" sz="1800" spc="-1" strike="noStrike">
                <a:solidFill>
                  <a:srgbClr val="000000"/>
                </a:solidFill>
                <a:latin typeface="Calibri"/>
              </a:rPr>
              <a:t>Click to edit the title text format</a:t>
            </a:r>
            <a:endParaRPr b="0" lang="en-US" sz="1800" spc="-1" strike="noStrike">
              <a:solidFill>
                <a:srgbClr val="000000"/>
              </a:solidFill>
              <a:latin typeface="Calibri"/>
            </a:endParaRPr>
          </a:p>
        </p:txBody>
      </p:sp>
      <p:sp>
        <p:nvSpPr>
          <p:cNvPr id="127" name="PlaceHolder 5"/>
          <p:cNvSpPr>
            <a:spLocks noGrp="1"/>
          </p:cNvSpPr>
          <p:nvPr>
            <p:ph type="body"/>
          </p:nvPr>
        </p:nvSpPr>
        <p:spPr>
          <a:xfrm>
            <a:off x="457200" y="1604520"/>
            <a:ext cx="8046360" cy="3977280"/>
          </a:xfrm>
          <a:prstGeom prst="rect">
            <a:avLst/>
          </a:prstGeom>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Aft>
                <a:spcPts val="1134"/>
              </a:spcAft>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Aft>
                <a:spcPts val="850"/>
              </a:spcAft>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Aft>
                <a:spcPts val="567"/>
              </a:spcAft>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Aft>
                <a:spcPts val="283"/>
              </a:spcAft>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Aft>
                <a:spcPts val="283"/>
              </a:spcAft>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Aft>
                <a:spcPts val="283"/>
              </a:spcAft>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PlaceHolder 1"/>
          <p:cNvSpPr>
            <a:spLocks noGrp="1"/>
          </p:cNvSpPr>
          <p:nvPr>
            <p:ph type="title"/>
          </p:nvPr>
        </p:nvSpPr>
        <p:spPr>
          <a:xfrm>
            <a:off x="182880" y="129600"/>
            <a:ext cx="8778240" cy="915120"/>
          </a:xfrm>
          <a:prstGeom prst="rect">
            <a:avLst/>
          </a:prstGeom>
        </p:spPr>
        <p:txBody>
          <a:bodyPr lIns="0" rIns="0" tIns="0" bIns="0" anchor="ctr"/>
          <a:p>
            <a:pPr algn="ctr"/>
            <a:r>
              <a:rPr b="1" lang="en-US" sz="4400" spc="-1" strike="noStrike">
                <a:latin typeface="Droid Sans"/>
              </a:rPr>
              <a:t>Click to edit the title text format</a:t>
            </a:r>
            <a:endParaRPr b="1" lang="en-US" sz="4400" spc="-1" strike="noStrike">
              <a:latin typeface="Droid Sans"/>
            </a:endParaRPr>
          </a:p>
        </p:txBody>
      </p:sp>
      <p:sp>
        <p:nvSpPr>
          <p:cNvPr id="165" name="PlaceHolder 2"/>
          <p:cNvSpPr>
            <a:spLocks noGrp="1"/>
          </p:cNvSpPr>
          <p:nvPr>
            <p:ph type="body"/>
          </p:nvPr>
        </p:nvSpPr>
        <p:spPr>
          <a:xfrm>
            <a:off x="183240" y="1188720"/>
            <a:ext cx="8777880" cy="3977280"/>
          </a:xfrm>
          <a:prstGeom prst="rect">
            <a:avLst/>
          </a:prstGeom>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latin typeface="Droid Sans"/>
              </a:rPr>
              <a:t>Click to edit the outline text format</a:t>
            </a:r>
            <a:endParaRPr b="0" lang="en-US" sz="3200" spc="-1" strike="noStrike">
              <a:latin typeface="Droid Sans"/>
            </a:endParaRPr>
          </a:p>
          <a:p>
            <a:pPr lvl="1" marL="864000" indent="-324000">
              <a:spcAft>
                <a:spcPts val="1134"/>
              </a:spcAft>
              <a:buClr>
                <a:srgbClr val="000000"/>
              </a:buClr>
              <a:buSzPct val="75000"/>
              <a:buFont typeface="Symbol" charset="2"/>
              <a:buChar char=""/>
            </a:pPr>
            <a:r>
              <a:rPr b="0" lang="en-US" sz="2800" spc="-1" strike="noStrike">
                <a:latin typeface="Droid Sans"/>
              </a:rPr>
              <a:t>Second Outline Level</a:t>
            </a:r>
            <a:endParaRPr b="0" lang="en-US" sz="2800" spc="-1" strike="noStrike">
              <a:latin typeface="Droid Sans"/>
            </a:endParaRPr>
          </a:p>
          <a:p>
            <a:pPr lvl="2" marL="1296000" indent="-288000">
              <a:spcAft>
                <a:spcPts val="850"/>
              </a:spcAft>
              <a:buClr>
                <a:srgbClr val="000000"/>
              </a:buClr>
              <a:buSzPct val="45000"/>
              <a:buFont typeface="Wingdings" charset="2"/>
              <a:buChar char=""/>
            </a:pPr>
            <a:r>
              <a:rPr b="0" lang="en-US" sz="2400" spc="-1" strike="noStrike">
                <a:latin typeface="Droid Sans"/>
              </a:rPr>
              <a:t>Third Outline Level</a:t>
            </a:r>
            <a:endParaRPr b="0" lang="en-US" sz="2400" spc="-1" strike="noStrike">
              <a:latin typeface="Droid Sans"/>
            </a:endParaRPr>
          </a:p>
          <a:p>
            <a:pPr lvl="3" marL="1728000" indent="-216000">
              <a:spcAft>
                <a:spcPts val="567"/>
              </a:spcAft>
              <a:buClr>
                <a:srgbClr val="000000"/>
              </a:buClr>
              <a:buSzPct val="75000"/>
              <a:buFont typeface="Symbol" charset="2"/>
              <a:buChar char=""/>
            </a:pPr>
            <a:r>
              <a:rPr b="0" lang="en-US" sz="2000" spc="-1" strike="noStrike">
                <a:latin typeface="Droid Sans"/>
              </a:rPr>
              <a:t>Fourth Outline Level</a:t>
            </a:r>
            <a:endParaRPr b="0" lang="en-US" sz="2000" spc="-1" strike="noStrike">
              <a:latin typeface="Droid Sans"/>
            </a:endParaRPr>
          </a:p>
          <a:p>
            <a:pPr lvl="4" marL="2160000" indent="-216000">
              <a:spcAft>
                <a:spcPts val="283"/>
              </a:spcAft>
              <a:buClr>
                <a:srgbClr val="000000"/>
              </a:buClr>
              <a:buSzPct val="45000"/>
              <a:buFont typeface="Wingdings" charset="2"/>
              <a:buChar char=""/>
            </a:pPr>
            <a:r>
              <a:rPr b="0" lang="en-US" sz="2000" spc="-1" strike="noStrike">
                <a:latin typeface="Droid Sans"/>
              </a:rPr>
              <a:t>Fifth Outline Level</a:t>
            </a:r>
            <a:endParaRPr b="0" lang="en-US" sz="2000" spc="-1" strike="noStrike">
              <a:latin typeface="Droid Sans"/>
            </a:endParaRPr>
          </a:p>
          <a:p>
            <a:pPr lvl="5" marL="2592000" indent="-216000">
              <a:spcAft>
                <a:spcPts val="283"/>
              </a:spcAft>
              <a:buClr>
                <a:srgbClr val="000000"/>
              </a:buClr>
              <a:buSzPct val="45000"/>
              <a:buFont typeface="Wingdings" charset="2"/>
              <a:buChar char=""/>
            </a:pPr>
            <a:r>
              <a:rPr b="0" lang="en-US" sz="2000" spc="-1" strike="noStrike">
                <a:latin typeface="Droid Sans"/>
              </a:rPr>
              <a:t>Sixth Outline Level</a:t>
            </a:r>
            <a:endParaRPr b="0" lang="en-US" sz="2000" spc="-1" strike="noStrike">
              <a:latin typeface="Droid Sans"/>
            </a:endParaRPr>
          </a:p>
          <a:p>
            <a:pPr lvl="6" marL="3024000" indent="-216000">
              <a:spcAft>
                <a:spcPts val="283"/>
              </a:spcAft>
              <a:buClr>
                <a:srgbClr val="000000"/>
              </a:buClr>
              <a:buSzPct val="45000"/>
              <a:buFont typeface="Wingdings" charset="2"/>
              <a:buChar char=""/>
            </a:pPr>
            <a:r>
              <a:rPr b="0" lang="en-US" sz="2000" spc="-1" strike="noStrike">
                <a:latin typeface="Droid Sans"/>
              </a:rPr>
              <a:t>Seventh Outline Level</a:t>
            </a:r>
            <a:endParaRPr b="0" lang="en-US" sz="2000" spc="-1" strike="noStrike">
              <a:latin typeface="Droid Sans"/>
            </a:endParaRPr>
          </a:p>
        </p:txBody>
      </p:sp>
      <p:sp>
        <p:nvSpPr>
          <p:cNvPr id="166" name="PlaceHolder 3"/>
          <p:cNvSpPr>
            <a:spLocks noGrp="1"/>
          </p:cNvSpPr>
          <p:nvPr>
            <p:ph type="dt"/>
          </p:nvPr>
        </p:nvSpPr>
        <p:spPr>
          <a:xfrm>
            <a:off x="457200" y="6247440"/>
            <a:ext cx="2130120" cy="472680"/>
          </a:xfrm>
          <a:prstGeom prst="rect">
            <a:avLst/>
          </a:prstGeom>
        </p:spPr>
        <p:txBody>
          <a:bodyPr lIns="0" rIns="0" tIns="0" bIns="0"/>
          <a:p>
            <a:r>
              <a:rPr b="0" lang="en-US" sz="1400" spc="-1" strike="noStrike">
                <a:latin typeface="Times New Roman"/>
              </a:rPr>
              <a:t>&lt;date/time&gt;</a:t>
            </a:r>
            <a:endParaRPr b="0" lang="en-US" sz="1400" spc="-1" strike="noStrike">
              <a:latin typeface="Times New Roman"/>
            </a:endParaRPr>
          </a:p>
        </p:txBody>
      </p:sp>
      <p:sp>
        <p:nvSpPr>
          <p:cNvPr id="167" name="PlaceHolder 4"/>
          <p:cNvSpPr>
            <a:spLocks noGrp="1"/>
          </p:cNvSpPr>
          <p:nvPr>
            <p:ph type="ftr"/>
          </p:nvPr>
        </p:nvSpPr>
        <p:spPr>
          <a:xfrm>
            <a:off x="3126960" y="6247440"/>
            <a:ext cx="2898000" cy="472680"/>
          </a:xfrm>
          <a:prstGeom prst="rect">
            <a:avLst/>
          </a:prstGeom>
        </p:spPr>
        <p:txBody>
          <a:bodyPr lIns="0" rIns="0" tIns="0" bIns="0"/>
          <a:p>
            <a:pPr algn="ctr"/>
            <a:r>
              <a:rPr b="0" lang="en-US" sz="1400" spc="-1" strike="noStrike">
                <a:latin typeface="Times New Roman"/>
              </a:rPr>
              <a:t>&lt;footer&gt;</a:t>
            </a:r>
            <a:endParaRPr b="0" lang="en-US" sz="1400" spc="-1" strike="noStrike">
              <a:latin typeface="Times New Roman"/>
            </a:endParaRPr>
          </a:p>
        </p:txBody>
      </p:sp>
      <p:sp>
        <p:nvSpPr>
          <p:cNvPr id="168" name="PlaceHolder 5"/>
          <p:cNvSpPr>
            <a:spLocks noGrp="1"/>
          </p:cNvSpPr>
          <p:nvPr>
            <p:ph type="sldNum"/>
          </p:nvPr>
        </p:nvSpPr>
        <p:spPr>
          <a:xfrm>
            <a:off x="6555960" y="6247440"/>
            <a:ext cx="2130120" cy="472680"/>
          </a:xfrm>
          <a:prstGeom prst="rect">
            <a:avLst/>
          </a:prstGeom>
        </p:spPr>
        <p:txBody>
          <a:bodyPr lIns="0" rIns="0" tIns="0" bIns="0"/>
          <a:p>
            <a:pPr algn="r"/>
            <a:fld id="{99F900E4-E7EA-4B97-A6F9-C77CADB1C255}"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PlaceHolder 1"/>
          <p:cNvSpPr>
            <a:spLocks noGrp="1"/>
          </p:cNvSpPr>
          <p:nvPr>
            <p:ph type="title"/>
          </p:nvPr>
        </p:nvSpPr>
        <p:spPr>
          <a:xfrm>
            <a:off x="182880" y="182880"/>
            <a:ext cx="8778240" cy="1005840"/>
          </a:xfrm>
          <a:prstGeom prst="rect">
            <a:avLst/>
          </a:prstGeom>
        </p:spPr>
        <p:txBody>
          <a:bodyPr lIns="0" rIns="0" tIns="0" bIns="0" anchor="ctr"/>
          <a:p>
            <a:pPr algn="ctr"/>
            <a:r>
              <a:rPr b="1" lang="en-US" sz="4400" spc="-1" strike="noStrike">
                <a:latin typeface="Droid Sans"/>
              </a:rPr>
              <a:t>Click to edit the title text format</a:t>
            </a:r>
            <a:endParaRPr b="1" lang="en-US" sz="4400" spc="-1" strike="noStrike">
              <a:latin typeface="Droid Sans"/>
            </a:endParaRPr>
          </a:p>
        </p:txBody>
      </p:sp>
      <p:sp>
        <p:nvSpPr>
          <p:cNvPr id="206" name="PlaceHolder 2"/>
          <p:cNvSpPr>
            <a:spLocks noGrp="1"/>
          </p:cNvSpPr>
          <p:nvPr>
            <p:ph type="body"/>
          </p:nvPr>
        </p:nvSpPr>
        <p:spPr>
          <a:xfrm>
            <a:off x="183240" y="1371600"/>
            <a:ext cx="8777880" cy="3977280"/>
          </a:xfrm>
          <a:prstGeom prst="rect">
            <a:avLst/>
          </a:prstGeom>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latin typeface="Droid Sans"/>
              </a:rPr>
              <a:t>Click to edit the outline text format</a:t>
            </a:r>
            <a:endParaRPr b="0" lang="en-US" sz="3200" spc="-1" strike="noStrike">
              <a:latin typeface="Droid Sans"/>
            </a:endParaRPr>
          </a:p>
          <a:p>
            <a:pPr lvl="1" marL="864000" indent="-324000">
              <a:spcAft>
                <a:spcPts val="1134"/>
              </a:spcAft>
              <a:buClr>
                <a:srgbClr val="000000"/>
              </a:buClr>
              <a:buSzPct val="75000"/>
              <a:buFont typeface="Symbol" charset="2"/>
              <a:buChar char=""/>
            </a:pPr>
            <a:r>
              <a:rPr b="0" lang="en-US" sz="2800" spc="-1" strike="noStrike">
                <a:latin typeface="Droid Sans"/>
              </a:rPr>
              <a:t>Second Outline Level</a:t>
            </a:r>
            <a:endParaRPr b="0" lang="en-US" sz="2800" spc="-1" strike="noStrike">
              <a:latin typeface="Droid Sans"/>
            </a:endParaRPr>
          </a:p>
          <a:p>
            <a:pPr lvl="2" marL="1296000" indent="-288000">
              <a:spcAft>
                <a:spcPts val="850"/>
              </a:spcAft>
              <a:buClr>
                <a:srgbClr val="000000"/>
              </a:buClr>
              <a:buSzPct val="45000"/>
              <a:buFont typeface="Wingdings" charset="2"/>
              <a:buChar char=""/>
            </a:pPr>
            <a:r>
              <a:rPr b="0" lang="en-US" sz="2400" spc="-1" strike="noStrike">
                <a:latin typeface="Droid Sans"/>
              </a:rPr>
              <a:t>Third Outline Level</a:t>
            </a:r>
            <a:endParaRPr b="0" lang="en-US" sz="2400" spc="-1" strike="noStrike">
              <a:latin typeface="Droid Sans"/>
            </a:endParaRPr>
          </a:p>
          <a:p>
            <a:pPr lvl="3" marL="1728000" indent="-216000">
              <a:spcAft>
                <a:spcPts val="567"/>
              </a:spcAft>
              <a:buClr>
                <a:srgbClr val="000000"/>
              </a:buClr>
              <a:buSzPct val="75000"/>
              <a:buFont typeface="Symbol" charset="2"/>
              <a:buChar char=""/>
            </a:pPr>
            <a:r>
              <a:rPr b="0" lang="en-US" sz="2000" spc="-1" strike="noStrike">
                <a:latin typeface="Droid Sans"/>
              </a:rPr>
              <a:t>Fourth Outline Level</a:t>
            </a:r>
            <a:endParaRPr b="0" lang="en-US" sz="2000" spc="-1" strike="noStrike">
              <a:latin typeface="Droid Sans"/>
            </a:endParaRPr>
          </a:p>
          <a:p>
            <a:pPr lvl="4" marL="2160000" indent="-216000">
              <a:spcAft>
                <a:spcPts val="283"/>
              </a:spcAft>
              <a:buClr>
                <a:srgbClr val="000000"/>
              </a:buClr>
              <a:buSzPct val="45000"/>
              <a:buFont typeface="Wingdings" charset="2"/>
              <a:buChar char=""/>
            </a:pPr>
            <a:r>
              <a:rPr b="0" lang="en-US" sz="2000" spc="-1" strike="noStrike">
                <a:latin typeface="Droid Sans"/>
              </a:rPr>
              <a:t>Fifth Outline Level</a:t>
            </a:r>
            <a:endParaRPr b="0" lang="en-US" sz="2000" spc="-1" strike="noStrike">
              <a:latin typeface="Droid Sans"/>
            </a:endParaRPr>
          </a:p>
          <a:p>
            <a:pPr lvl="5" marL="2592000" indent="-216000">
              <a:spcAft>
                <a:spcPts val="283"/>
              </a:spcAft>
              <a:buClr>
                <a:srgbClr val="000000"/>
              </a:buClr>
              <a:buSzPct val="45000"/>
              <a:buFont typeface="Wingdings" charset="2"/>
              <a:buChar char=""/>
            </a:pPr>
            <a:r>
              <a:rPr b="0" lang="en-US" sz="2000" spc="-1" strike="noStrike">
                <a:latin typeface="Droid Sans"/>
              </a:rPr>
              <a:t>Sixth Outline Level</a:t>
            </a:r>
            <a:endParaRPr b="0" lang="en-US" sz="2000" spc="-1" strike="noStrike">
              <a:latin typeface="Droid Sans"/>
            </a:endParaRPr>
          </a:p>
          <a:p>
            <a:pPr lvl="6" marL="3024000" indent="-216000">
              <a:spcAft>
                <a:spcPts val="283"/>
              </a:spcAft>
              <a:buClr>
                <a:srgbClr val="000000"/>
              </a:buClr>
              <a:buSzPct val="45000"/>
              <a:buFont typeface="Wingdings" charset="2"/>
              <a:buChar char=""/>
            </a:pPr>
            <a:r>
              <a:rPr b="0" lang="en-US" sz="2000" spc="-1" strike="noStrike">
                <a:latin typeface="Droid Sans"/>
              </a:rPr>
              <a:t>Seventh Outline Level</a:t>
            </a:r>
            <a:endParaRPr b="0" lang="en-US" sz="2000" spc="-1" strike="noStrike">
              <a:latin typeface="Droid Sans"/>
            </a:endParaRPr>
          </a:p>
        </p:txBody>
      </p:sp>
      <p:sp>
        <p:nvSpPr>
          <p:cNvPr id="207" name="PlaceHolder 3"/>
          <p:cNvSpPr>
            <a:spLocks noGrp="1"/>
          </p:cNvSpPr>
          <p:nvPr>
            <p:ph type="dt"/>
          </p:nvPr>
        </p:nvSpPr>
        <p:spPr>
          <a:xfrm>
            <a:off x="457200" y="6247440"/>
            <a:ext cx="2130120" cy="472680"/>
          </a:xfrm>
          <a:prstGeom prst="rect">
            <a:avLst/>
          </a:prstGeom>
        </p:spPr>
        <p:txBody>
          <a:bodyPr lIns="0" rIns="0" tIns="0" bIns="0"/>
          <a:p>
            <a:r>
              <a:rPr b="0" lang="en-US" sz="1400" spc="-1" strike="noStrike">
                <a:latin typeface="Times New Roman"/>
              </a:rPr>
              <a:t>&lt;date/time&gt;</a:t>
            </a:r>
            <a:endParaRPr b="0" lang="en-US" sz="1400" spc="-1" strike="noStrike">
              <a:latin typeface="Times New Roman"/>
            </a:endParaRPr>
          </a:p>
        </p:txBody>
      </p:sp>
      <p:sp>
        <p:nvSpPr>
          <p:cNvPr id="208" name="PlaceHolder 4"/>
          <p:cNvSpPr>
            <a:spLocks noGrp="1"/>
          </p:cNvSpPr>
          <p:nvPr>
            <p:ph type="ftr"/>
          </p:nvPr>
        </p:nvSpPr>
        <p:spPr>
          <a:xfrm>
            <a:off x="3126960" y="6247440"/>
            <a:ext cx="2898000" cy="472680"/>
          </a:xfrm>
          <a:prstGeom prst="rect">
            <a:avLst/>
          </a:prstGeom>
        </p:spPr>
        <p:txBody>
          <a:bodyPr lIns="0" rIns="0" tIns="0" bIns="0"/>
          <a:p>
            <a:pPr algn="ctr"/>
            <a:r>
              <a:rPr b="0" lang="en-US" sz="1400" spc="-1" strike="noStrike">
                <a:latin typeface="Times New Roman"/>
              </a:rPr>
              <a:t>&lt;footer&gt;</a:t>
            </a:r>
            <a:endParaRPr b="0" lang="en-US" sz="1400" spc="-1" strike="noStrike">
              <a:latin typeface="Times New Roman"/>
            </a:endParaRPr>
          </a:p>
        </p:txBody>
      </p:sp>
      <p:sp>
        <p:nvSpPr>
          <p:cNvPr id="209" name="PlaceHolder 5"/>
          <p:cNvSpPr>
            <a:spLocks noGrp="1"/>
          </p:cNvSpPr>
          <p:nvPr>
            <p:ph type="sldNum"/>
          </p:nvPr>
        </p:nvSpPr>
        <p:spPr>
          <a:xfrm>
            <a:off x="6555960" y="6247440"/>
            <a:ext cx="2130120" cy="472680"/>
          </a:xfrm>
          <a:prstGeom prst="rect">
            <a:avLst/>
          </a:prstGeom>
        </p:spPr>
        <p:txBody>
          <a:bodyPr lIns="0" rIns="0" tIns="0" bIns="0"/>
          <a:p>
            <a:pPr algn="r"/>
            <a:fld id="{6C3891DA-0A24-4055-A497-4C63C38CE822}"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12.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63.xml"/>
</Relationships>
</file>

<file path=ppt/slides/_rels/slide13.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63.xml"/>
</Relationships>
</file>

<file path=ppt/slides/_rels/slide14.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63.xml"/>
</Relationships>
</file>

<file path=ppt/slides/_rels/slide15.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6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17.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63.xml"/>
</Relationships>
</file>

<file path=ppt/slides/_rels/slide18.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63.xml"/>
</Relationships>
</file>

<file path=ppt/slides/_rels/slide19.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63.xml"/>
</Relationships>
</file>

<file path=ppt/slides/_rels/slide2.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63.xml"/>
</Relationships>
</file>

<file path=ppt/slides/_rels/slide20.xml.rels><?xml version="1.0" encoding="UTF-8"?>
<Relationships xmlns="http://schemas.openxmlformats.org/package/2006/relationships"><Relationship Id="rId1" Type="http://schemas.openxmlformats.org/officeDocument/2006/relationships/video" Target="file:///work/astro103/week10/Galaxy_rotation_wave.ogv"/><Relationship Id="rId2" Type="http://schemas.microsoft.com/office/2007/relationships/media" Target="file:///work/astro103/week10/Galaxy_rotation_wave.ogv"/><Relationship Id="rId3" Type="http://schemas.openxmlformats.org/officeDocument/2006/relationships/image" Target="../media/image19.png"/><Relationship Id="rId4" Type="http://schemas.openxmlformats.org/officeDocument/2006/relationships/slideLayout" Target="../slideLayouts/slideLayout64.xml"/>
</Relationships>
</file>

<file path=ppt/slides/_rels/slide21.xml.rels><?xml version="1.0" encoding="UTF-8"?>
<Relationships xmlns="http://schemas.openxmlformats.org/package/2006/relationships"><Relationship Id="rId1" Type="http://schemas.openxmlformats.org/officeDocument/2006/relationships/video" Target="file:///work/astro103/week10/Galaxy_rotation_wind.ogv"/><Relationship Id="rId2" Type="http://schemas.microsoft.com/office/2007/relationships/media" Target="file:///work/astro103/week10/Galaxy_rotation_wind.ogv"/><Relationship Id="rId3" Type="http://schemas.openxmlformats.org/officeDocument/2006/relationships/image" Target="../media/image20.png"/><Relationship Id="rId4" Type="http://schemas.openxmlformats.org/officeDocument/2006/relationships/slideLayout" Target="../slideLayouts/slideLayout64.xml"/>
</Relationships>
</file>

<file path=ppt/slides/_rels/slide22.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63.xml"/>
</Relationships>
</file>

<file path=ppt/slides/_rels/slide23.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63.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25.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6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28.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63.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3.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62.xml"/>
</Relationships>
</file>

<file path=ppt/slides/_rels/slide30.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61.xml"/>
</Relationships>
</file>

<file path=ppt/slides/_rels/slide31.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6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33.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63.xml"/>
</Relationships>
</file>

<file path=ppt/slides/_rels/slide34.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63.xml"/>
</Relationships>
</file>

<file path=ppt/slides/_rels/slide35.xml.rels><?xml version="1.0" encoding="UTF-8"?>
<Relationships xmlns="http://schemas.openxmlformats.org/package/2006/relationships"><Relationship Id="rId1" Type="http://schemas.openxmlformats.org/officeDocument/2006/relationships/image" Target="../media/image29.gif"/><Relationship Id="rId2" Type="http://schemas.openxmlformats.org/officeDocument/2006/relationships/slideLayout" Target="../slideLayouts/slideLayout63.xml"/>
</Relationships>
</file>

<file path=ppt/slides/_rels/slide36.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63.xml"/>
</Relationships>
</file>

<file path=ppt/slides/_rels/slide37.xml.rels><?xml version="1.0" encoding="UTF-8"?>
<Relationships xmlns="http://schemas.openxmlformats.org/package/2006/relationships"><Relationship Id="rId1" Type="http://schemas.openxmlformats.org/officeDocument/2006/relationships/video" Target="file:///work/astro103/week10/4%20Beams%20on%20Galactic%20Center%20%5B4K%5D-uNBNeDW1GQ0.mp4"/><Relationship Id="rId2" Type="http://schemas.microsoft.com/office/2007/relationships/media" Target="file:///work/astro103/week10/4%20Beams%20on%20Galactic%20Center%20%5B4K%5D-uNBNeDW1GQ0.mp4"/><Relationship Id="rId3" Type="http://schemas.openxmlformats.org/officeDocument/2006/relationships/image" Target="../media/image31.png"/><Relationship Id="rId4" Type="http://schemas.openxmlformats.org/officeDocument/2006/relationships/slideLayout" Target="../slideLayouts/slideLayout63.xml"/>
</Relationships>
</file>

<file path=ppt/slides/_rels/slide38.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slideLayout" Target="../slideLayouts/slideLayout63.xml"/>
</Relationships>
</file>

<file path=ppt/slides/_rels/slide39.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63.xml"/>
</Relationships>
</file>

<file path=ppt/slides/_rels/slide4.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63.xml"/>
</Relationships>
</file>

<file path=ppt/slides/_rels/slide40.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image" Target="../media/image36.jpeg"/><Relationship Id="rId3" Type="http://schemas.openxmlformats.org/officeDocument/2006/relationships/slideLayout" Target="../slideLayouts/slideLayout63.xml"/><Relationship Id="rId4" Type="http://schemas.openxmlformats.org/officeDocument/2006/relationships/notesSlide" Target="../notesSlides/notesSlide40.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7.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slideLayout" Target="../slideLayouts/slideLayout61.xml"/>
</Relationships>
</file>

<file path=ppt/slides/_rels/slide8.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slideLayout" Target="../slideLayouts/slideLayout61.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6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 name="TextShape 1"/>
          <p:cNvSpPr txBox="1"/>
          <p:nvPr/>
        </p:nvSpPr>
        <p:spPr>
          <a:xfrm>
            <a:off x="182880" y="260640"/>
            <a:ext cx="8778240" cy="652680"/>
          </a:xfrm>
          <a:prstGeom prst="rect">
            <a:avLst/>
          </a:prstGeom>
          <a:noFill/>
          <a:ln>
            <a:noFill/>
          </a:ln>
        </p:spPr>
        <p:txBody>
          <a:bodyPr lIns="0" rIns="0" tIns="0" bIns="0" anchor="ctr"/>
          <a:p>
            <a:pPr algn="ctr"/>
            <a:r>
              <a:rPr b="1" lang="en-US" sz="4400" spc="-1" strike="noStrike">
                <a:latin typeface="Droid Sans"/>
              </a:rPr>
              <a:t>Announcements</a:t>
            </a:r>
            <a:endParaRPr b="1" lang="en-US" sz="4400" spc="-1" strike="noStrike">
              <a:latin typeface="Droid Sans"/>
            </a:endParaRPr>
          </a:p>
        </p:txBody>
      </p:sp>
      <p:sp>
        <p:nvSpPr>
          <p:cNvPr id="253" name="CustomShape 2"/>
          <p:cNvSpPr/>
          <p:nvPr/>
        </p:nvSpPr>
        <p:spPr>
          <a:xfrm>
            <a:off x="411840" y="832680"/>
            <a:ext cx="8525520" cy="6136560"/>
          </a:xfrm>
          <a:prstGeom prst="rect">
            <a:avLst/>
          </a:prstGeom>
          <a:noFill/>
          <a:ln>
            <a:noFill/>
          </a:ln>
        </p:spPr>
        <p:style>
          <a:lnRef idx="0"/>
          <a:fillRef idx="0"/>
          <a:effectRef idx="0"/>
          <a:fontRef idx="minor"/>
        </p:style>
      </p:sp>
      <p:sp>
        <p:nvSpPr>
          <p:cNvPr id="254" name="TextShape 3"/>
          <p:cNvSpPr txBox="1"/>
          <p:nvPr/>
        </p:nvSpPr>
        <p:spPr>
          <a:xfrm>
            <a:off x="183240" y="1188720"/>
            <a:ext cx="8777880" cy="5486400"/>
          </a:xfrm>
          <a:prstGeom prst="rect">
            <a:avLst/>
          </a:prstGeom>
          <a:noFill/>
          <a:ln>
            <a:noFill/>
          </a:ln>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latin typeface="Droid Sans"/>
              </a:rPr>
              <a:t>Today: Start with galaxies </a:t>
            </a:r>
            <a:br/>
            <a:r>
              <a:rPr b="0" lang="en-US" sz="3200" spc="-1" strike="noStrike">
                <a:latin typeface="Droid Sans"/>
              </a:rPr>
              <a:t>→ start reading Chapter 14</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November 12, 8-9pm: Stargazing</a:t>
            </a:r>
            <a:endParaRPr b="0" lang="en-US" sz="3200" spc="-1" strike="noStrike">
              <a:latin typeface="Droid Sans"/>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2" name="CustomShape 1"/>
          <p:cNvSpPr/>
          <p:nvPr/>
        </p:nvSpPr>
        <p:spPr>
          <a:xfrm>
            <a:off x="304920" y="685800"/>
            <a:ext cx="8229240" cy="518760"/>
          </a:xfrm>
          <a:prstGeom prst="rect">
            <a:avLst/>
          </a:prstGeom>
          <a:noFill/>
          <a:ln w="9360">
            <a:noFill/>
          </a:ln>
        </p:spPr>
        <p:style>
          <a:lnRef idx="0"/>
          <a:fillRef idx="0"/>
          <a:effectRef idx="0"/>
          <a:fontRef idx="minor"/>
        </p:style>
      </p:sp>
      <p:sp>
        <p:nvSpPr>
          <p:cNvPr id="293" name="CustomShape 2"/>
          <p:cNvSpPr/>
          <p:nvPr/>
        </p:nvSpPr>
        <p:spPr>
          <a:xfrm>
            <a:off x="457200" y="979560"/>
            <a:ext cx="8076960" cy="5564520"/>
          </a:xfrm>
          <a:prstGeom prst="rect">
            <a:avLst/>
          </a:prstGeom>
          <a:noFill/>
          <a:ln w="9360">
            <a:noFill/>
          </a:ln>
        </p:spPr>
        <p:style>
          <a:lnRef idx="0"/>
          <a:fillRef idx="0"/>
          <a:effectRef idx="0"/>
          <a:fontRef idx="minor"/>
        </p:style>
      </p:sp>
      <p:sp>
        <p:nvSpPr>
          <p:cNvPr id="294" name="TextShape 3"/>
          <p:cNvSpPr txBox="1"/>
          <p:nvPr/>
        </p:nvSpPr>
        <p:spPr>
          <a:xfrm>
            <a:off x="182880" y="359280"/>
            <a:ext cx="8778240" cy="652680"/>
          </a:xfrm>
          <a:prstGeom prst="rect">
            <a:avLst/>
          </a:prstGeom>
          <a:noFill/>
          <a:ln>
            <a:noFill/>
          </a:ln>
        </p:spPr>
        <p:txBody>
          <a:bodyPr lIns="0" rIns="0" tIns="0" bIns="0" anchor="ctr"/>
          <a:p>
            <a:pPr algn="ctr"/>
            <a:r>
              <a:rPr b="1" lang="en-US" sz="4400" spc="-1" strike="noStrike">
                <a:latin typeface="Droid Sans"/>
              </a:rPr>
              <a:t>Galactic Structure</a:t>
            </a:r>
            <a:endParaRPr b="1" lang="en-US" sz="4400" spc="-1" strike="noStrike">
              <a:latin typeface="Droid Sans"/>
            </a:endParaRPr>
          </a:p>
        </p:txBody>
      </p:sp>
      <p:sp>
        <p:nvSpPr>
          <p:cNvPr id="295" name="TextShape 4"/>
          <p:cNvSpPr txBox="1"/>
          <p:nvPr/>
        </p:nvSpPr>
        <p:spPr>
          <a:xfrm>
            <a:off x="183240" y="1371600"/>
            <a:ext cx="8777880" cy="5852160"/>
          </a:xfrm>
          <a:prstGeom prst="rect">
            <a:avLst/>
          </a:prstGeom>
          <a:noFill/>
          <a:ln>
            <a:noFill/>
          </a:ln>
        </p:spPr>
        <p:txBody>
          <a:bodyPr lIns="0" rIns="0" tIns="0" bIns="0">
            <a:normAutofit/>
          </a:bodyPr>
          <a:p>
            <a:pPr marL="432000" indent="-324000">
              <a:spcAft>
                <a:spcPts val="1417"/>
              </a:spcAft>
              <a:buClr>
                <a:srgbClr val="000000"/>
              </a:buClr>
              <a:buSzPct val="45000"/>
              <a:buFont typeface="Wingdings" charset="2"/>
              <a:buChar char=""/>
            </a:pPr>
            <a:r>
              <a:rPr b="0" lang="en-US" sz="2800" spc="-1" strike="noStrike">
                <a:latin typeface="Droid Sans"/>
              </a:rPr>
              <a:t>The galactic halo and globular clusters formed very early; the halo is essentially spherical. All the stars in the halo are very old, and there is no gas and dust.</a:t>
            </a:r>
            <a:endParaRPr b="0" lang="en-US" sz="2800" spc="-1" strike="noStrike">
              <a:latin typeface="Droid Sans"/>
            </a:endParaRPr>
          </a:p>
          <a:p>
            <a:pPr marL="432000" indent="-324000">
              <a:spcAft>
                <a:spcPts val="1417"/>
              </a:spcAft>
              <a:buClr>
                <a:srgbClr val="000000"/>
              </a:buClr>
              <a:buSzPct val="45000"/>
              <a:buFont typeface="Wingdings" charset="2"/>
              <a:buChar char=""/>
            </a:pPr>
            <a:r>
              <a:rPr b="0" lang="en-US" sz="2800" spc="-1" strike="noStrike">
                <a:latin typeface="Droid Sans"/>
              </a:rPr>
              <a:t>The galactic disk is where the youngest stars are, as well as star formation regions – emission nebulae, large clouds of gas and dust.</a:t>
            </a:r>
            <a:endParaRPr b="0" lang="en-US" sz="2800" spc="-1" strike="noStrike">
              <a:latin typeface="Droid Sans"/>
            </a:endParaRPr>
          </a:p>
          <a:p>
            <a:pPr marL="432000" indent="-324000">
              <a:spcAft>
                <a:spcPts val="1417"/>
              </a:spcAft>
              <a:buClr>
                <a:srgbClr val="000000"/>
              </a:buClr>
              <a:buSzPct val="45000"/>
              <a:buFont typeface="Wingdings" charset="2"/>
              <a:buChar char=""/>
            </a:pPr>
            <a:r>
              <a:rPr b="0" lang="en-US" sz="2800" spc="-1" strike="noStrike">
                <a:latin typeface="Droid Sans"/>
              </a:rPr>
              <a:t>Surrounding the galactic center is the galactic bulge, which contains a mix of older and younger stars.</a:t>
            </a:r>
            <a:endParaRPr b="0" lang="en-US" sz="2800" spc="-1" strike="noStrike">
              <a:latin typeface="Droid Sans"/>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CustomShape 1"/>
          <p:cNvSpPr/>
          <p:nvPr/>
        </p:nvSpPr>
        <p:spPr>
          <a:xfrm>
            <a:off x="0" y="-78120"/>
            <a:ext cx="9143640" cy="7312320"/>
          </a:xfrm>
          <a:prstGeom prst="rect">
            <a:avLst/>
          </a:prstGeom>
          <a:noFill/>
          <a:ln w="9360">
            <a:noFill/>
          </a:ln>
        </p:spPr>
        <p:style>
          <a:lnRef idx="0"/>
          <a:fillRef idx="0"/>
          <a:effectRef idx="0"/>
          <a:fontRef idx="minor"/>
        </p:style>
      </p:sp>
      <p:sp>
        <p:nvSpPr>
          <p:cNvPr id="297" name="TextShape 2"/>
          <p:cNvSpPr txBox="1"/>
          <p:nvPr/>
        </p:nvSpPr>
        <p:spPr>
          <a:xfrm>
            <a:off x="182880" y="419400"/>
            <a:ext cx="8778240" cy="532440"/>
          </a:xfrm>
          <a:prstGeom prst="rect">
            <a:avLst/>
          </a:prstGeom>
          <a:noFill/>
          <a:ln>
            <a:noFill/>
          </a:ln>
        </p:spPr>
        <p:txBody>
          <a:bodyPr lIns="0" rIns="0" tIns="0" bIns="0" anchor="ctr"/>
          <a:p>
            <a:pPr algn="ctr"/>
            <a:r>
              <a:rPr b="1" lang="en-US" sz="3600" spc="-1" strike="noStrike">
                <a:latin typeface="Droid Sans"/>
              </a:rPr>
              <a:t>Stellar populations: Old and new stars</a:t>
            </a:r>
            <a:endParaRPr b="1" lang="en-US" sz="3600" spc="-1" strike="noStrike">
              <a:latin typeface="Droid Sans"/>
            </a:endParaRPr>
          </a:p>
        </p:txBody>
      </p:sp>
      <p:sp>
        <p:nvSpPr>
          <p:cNvPr id="298" name="TextShape 3"/>
          <p:cNvSpPr txBox="1"/>
          <p:nvPr/>
        </p:nvSpPr>
        <p:spPr>
          <a:xfrm>
            <a:off x="183240" y="1371600"/>
            <a:ext cx="8777880" cy="5212080"/>
          </a:xfrm>
          <a:prstGeom prst="rect">
            <a:avLst/>
          </a:prstGeom>
          <a:noFill/>
          <a:ln>
            <a:noFill/>
          </a:ln>
        </p:spPr>
        <p:txBody>
          <a:bodyPr lIns="0" rIns="0" tIns="0" bIns="0">
            <a:normAutofit/>
          </a:bodyPr>
          <a:p>
            <a:r>
              <a:rPr b="0" lang="en-US" sz="2400" spc="-1" strike="noStrike">
                <a:latin typeface="Droid Sans"/>
              </a:rPr>
              <a:t>Stars formed at the time the Galaxy formed are called </a:t>
            </a:r>
            <a:r>
              <a:rPr b="1" lang="en-US" sz="2400" spc="-1" strike="noStrike">
                <a:solidFill>
                  <a:srgbClr val="dc2300"/>
                </a:solidFill>
                <a:latin typeface="Droid Sans"/>
              </a:rPr>
              <a:t>Population II</a:t>
            </a:r>
            <a:r>
              <a:rPr b="0" lang="en-US" sz="2400" spc="-1" strike="noStrike">
                <a:latin typeface="Droid Sans"/>
              </a:rPr>
              <a:t> stars. They are almost entirely hydrogen and helium with few heavier elements, because the matter in them had not previously been in another star.  They lie in all parts of the galaxy, the halo (globular clusters), disk, and bulge.</a:t>
            </a:r>
            <a:endParaRPr b="0" lang="en-US" sz="2400" spc="-1" strike="noStrike">
              <a:latin typeface="Droid Sans"/>
            </a:endParaRPr>
          </a:p>
          <a:p>
            <a:r>
              <a:rPr b="0" lang="en-US" sz="2400" spc="-1" strike="noStrike">
                <a:latin typeface="Droid Sans"/>
              </a:rPr>
              <a:t>Younger stars, formed from matter in the disk of the galaxy, are called </a:t>
            </a:r>
            <a:r>
              <a:rPr b="1" lang="en-US" sz="2400" spc="-1" strike="noStrike">
                <a:solidFill>
                  <a:srgbClr val="dc2300"/>
                </a:solidFill>
                <a:latin typeface="Droid Sans"/>
              </a:rPr>
              <a:t>Population I</a:t>
            </a:r>
            <a:r>
              <a:rPr b="0" lang="en-US" sz="2400" spc="-1" strike="noStrike">
                <a:latin typeface="Droid Sans"/>
              </a:rPr>
              <a:t> stars.  They are made from reprocessed material, matter that was once in other stars and was redistributed to the galaxy when the star died. </a:t>
            </a:r>
            <a:endParaRPr b="0" lang="en-US" sz="2400" spc="-1" strike="noStrike">
              <a:latin typeface="Droid Sans"/>
            </a:endParaRPr>
          </a:p>
          <a:p>
            <a:r>
              <a:rPr b="0" lang="en-US" sz="2400" spc="-1" strike="noStrike">
                <a:latin typeface="Droid Sans"/>
              </a:rPr>
              <a:t>Population I stars are thus younger and begin their lives with a larger fraction of heavier elements than Population II stars.</a:t>
            </a:r>
            <a:endParaRPr b="0" lang="en-US" sz="2400" spc="-1" strike="noStrike">
              <a:latin typeface="Droid Sans"/>
            </a:endParaRPr>
          </a:p>
          <a:p>
            <a:r>
              <a:rPr b="0" lang="en-US" sz="2400" spc="-1" strike="noStrike">
                <a:solidFill>
                  <a:srgbClr val="999999"/>
                </a:solidFill>
                <a:latin typeface="Droid Sans"/>
              </a:rPr>
              <a:t>(Astronomers are still searching for evidence of Population III, stars that do not have any elements heavier then Helium in their atmospheres.)</a:t>
            </a:r>
            <a:endParaRPr b="0" lang="en-US" sz="2400" spc="-1" strike="noStrike">
              <a:latin typeface="Droid Sans"/>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CustomShape 1"/>
          <p:cNvSpPr/>
          <p:nvPr/>
        </p:nvSpPr>
        <p:spPr>
          <a:xfrm>
            <a:off x="0" y="3716280"/>
            <a:ext cx="5237280" cy="1186920"/>
          </a:xfrm>
          <a:prstGeom prst="rect">
            <a:avLst/>
          </a:prstGeom>
          <a:noFill/>
          <a:ln>
            <a:noFill/>
          </a:ln>
        </p:spPr>
        <p:style>
          <a:lnRef idx="0"/>
          <a:fillRef idx="0"/>
          <a:effectRef idx="0"/>
          <a:fontRef idx="minor"/>
        </p:style>
      </p:sp>
      <p:sp>
        <p:nvSpPr>
          <p:cNvPr id="300" name="TextShape 2"/>
          <p:cNvSpPr txBox="1"/>
          <p:nvPr/>
        </p:nvSpPr>
        <p:spPr>
          <a:xfrm>
            <a:off x="182880" y="182880"/>
            <a:ext cx="8778240" cy="1005840"/>
          </a:xfrm>
          <a:prstGeom prst="rect">
            <a:avLst/>
          </a:prstGeom>
          <a:noFill/>
          <a:ln>
            <a:noFill/>
          </a:ln>
        </p:spPr>
        <p:txBody>
          <a:bodyPr lIns="0" rIns="0" tIns="0" bIns="0" anchor="ctr"/>
          <a:p>
            <a:pPr algn="ctr"/>
            <a:r>
              <a:rPr b="1" lang="en-US" sz="4400" spc="-1" strike="noStrike">
                <a:latin typeface="Droid Sans"/>
              </a:rPr>
              <a:t>Population I and II stars</a:t>
            </a:r>
            <a:endParaRPr b="1" lang="en-US" sz="4400" spc="-1" strike="noStrike">
              <a:latin typeface="Droid Sans"/>
            </a:endParaRPr>
          </a:p>
        </p:txBody>
      </p:sp>
      <p:sp>
        <p:nvSpPr>
          <p:cNvPr id="301" name="TextShape 3"/>
          <p:cNvSpPr txBox="1"/>
          <p:nvPr/>
        </p:nvSpPr>
        <p:spPr>
          <a:xfrm>
            <a:off x="183240" y="1371600"/>
            <a:ext cx="8777880" cy="5212080"/>
          </a:xfrm>
          <a:prstGeom prst="rect">
            <a:avLst/>
          </a:prstGeom>
          <a:noFill/>
          <a:ln>
            <a:noFill/>
          </a:ln>
        </p:spPr>
        <p:txBody>
          <a:bodyPr lIns="0" rIns="0" tIns="0" bIns="0">
            <a:normAutofit/>
          </a:bodyPr>
          <a:p>
            <a:r>
              <a:rPr b="0" lang="en-US" sz="2400" spc="-1" strike="noStrike">
                <a:latin typeface="Droid Sans"/>
              </a:rPr>
              <a:t>Both Population I and Population II stars are made mainly of hydrogen and helium.  Even in Population I stars, like the Sun, heavier elements are a small fraction of the total mass. </a:t>
            </a:r>
            <a:endParaRPr b="0" lang="en-US" sz="2400" spc="-1" strike="noStrike">
              <a:latin typeface="Droid Sans"/>
            </a:endParaRPr>
          </a:p>
          <a:p>
            <a:r>
              <a:rPr b="0" lang="en-US" sz="2400" spc="-1" strike="noStrike">
                <a:latin typeface="Droid Sans"/>
              </a:rPr>
              <a:t>Globular clusters formed at the </a:t>
            </a:r>
            <a:br/>
            <a:r>
              <a:rPr b="0" lang="en-US" sz="2400" spc="-1" strike="noStrike">
                <a:latin typeface="Droid Sans"/>
              </a:rPr>
              <a:t>time the galaxy formed. They </a:t>
            </a:r>
            <a:br/>
            <a:r>
              <a:rPr b="0" lang="en-US" sz="2400" spc="-1" strike="noStrike">
                <a:latin typeface="Droid Sans"/>
              </a:rPr>
              <a:t>are dense clusters of up to </a:t>
            </a:r>
            <a:br/>
            <a:r>
              <a:rPr b="0" lang="en-US" sz="2400" spc="-1" strike="noStrike">
                <a:latin typeface="Droid Sans"/>
              </a:rPr>
              <a:t>1 million stars, all Population II.</a:t>
            </a:r>
            <a:endParaRPr b="0" lang="en-US" sz="2400" spc="-1" strike="noStrike">
              <a:latin typeface="Droid Sans"/>
            </a:endParaRPr>
          </a:p>
          <a:p>
            <a:r>
              <a:rPr b="0" lang="en-US" sz="2400" spc="-1" strike="noStrike">
                <a:latin typeface="Droid Sans"/>
              </a:rPr>
              <a:t>→ </a:t>
            </a:r>
            <a:r>
              <a:rPr b="0" lang="en-US" sz="2400" spc="-1" strike="noStrike">
                <a:latin typeface="Droid Sans"/>
              </a:rPr>
              <a:t>Globular clusters are among </a:t>
            </a:r>
            <a:br/>
            <a:r>
              <a:rPr b="0" lang="en-US" sz="2400" spc="-1" strike="noStrike">
                <a:latin typeface="Droid Sans"/>
              </a:rPr>
              <a:t>the oldest objects in the universe.</a:t>
            </a:r>
            <a:endParaRPr b="0" lang="en-US" sz="2400" spc="-1" strike="noStrike">
              <a:latin typeface="Droid Sans"/>
            </a:endParaRPr>
          </a:p>
          <a:p>
            <a:endParaRPr b="0" lang="en-US" sz="2400" spc="-1" strike="noStrike">
              <a:latin typeface="Droid Sans"/>
            </a:endParaRPr>
          </a:p>
          <a:p>
            <a:r>
              <a:rPr b="0" lang="en-US" sz="2400" spc="-1" strike="noStrike">
                <a:latin typeface="Droid Sans"/>
              </a:rPr>
              <a:t>An example of a typical globular                                                        cluster is M3.</a:t>
            </a:r>
            <a:endParaRPr b="0" lang="en-US" sz="2400" spc="-1" strike="noStrike">
              <a:latin typeface="Droid Sans"/>
            </a:endParaRPr>
          </a:p>
          <a:p>
            <a:endParaRPr b="0" lang="en-US" sz="2400" spc="-1" strike="noStrike">
              <a:latin typeface="Droid Sans"/>
            </a:endParaRPr>
          </a:p>
        </p:txBody>
      </p:sp>
      <p:pic>
        <p:nvPicPr>
          <p:cNvPr id="302" name="Picture 5" descr=""/>
          <p:cNvPicPr/>
          <p:nvPr/>
        </p:nvPicPr>
        <p:blipFill>
          <a:blip r:embed="rId1"/>
          <a:stretch/>
        </p:blipFill>
        <p:spPr>
          <a:xfrm>
            <a:off x="4937760" y="2677680"/>
            <a:ext cx="3906000" cy="3906000"/>
          </a:xfrm>
          <a:prstGeom prst="rect">
            <a:avLst/>
          </a:prstGeom>
          <a:ln w="936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3" name="" descr=""/>
          <p:cNvPicPr/>
          <p:nvPr/>
        </p:nvPicPr>
        <p:blipFill>
          <a:blip r:embed="rId1"/>
          <a:stretch/>
        </p:blipFill>
        <p:spPr>
          <a:xfrm>
            <a:off x="0" y="-1188720"/>
            <a:ext cx="9144000" cy="9144000"/>
          </a:xfrm>
          <a:prstGeom prst="rect">
            <a:avLst/>
          </a:prstGeom>
          <a:ln>
            <a:noFill/>
          </a:ln>
        </p:spPr>
      </p:pic>
      <p:sp>
        <p:nvSpPr>
          <p:cNvPr id="304" name="CustomShape 1"/>
          <p:cNvSpPr/>
          <p:nvPr/>
        </p:nvSpPr>
        <p:spPr>
          <a:xfrm>
            <a:off x="177840" y="6113520"/>
            <a:ext cx="8965800" cy="1064520"/>
          </a:xfrm>
          <a:prstGeom prst="rect">
            <a:avLst/>
          </a:prstGeom>
          <a:noFill/>
          <a:ln w="9360">
            <a:noFill/>
          </a:ln>
        </p:spPr>
        <p:style>
          <a:lnRef idx="0"/>
          <a:fillRef idx="0"/>
          <a:effectRef idx="0"/>
          <a:fontRef idx="minor"/>
        </p:style>
      </p:sp>
      <p:sp>
        <p:nvSpPr>
          <p:cNvPr id="305" name="TextShape 2"/>
          <p:cNvSpPr txBox="1"/>
          <p:nvPr/>
        </p:nvSpPr>
        <p:spPr>
          <a:xfrm>
            <a:off x="182880" y="153360"/>
            <a:ext cx="8778240" cy="1064520"/>
          </a:xfrm>
          <a:prstGeom prst="rect">
            <a:avLst/>
          </a:prstGeom>
          <a:noFill/>
          <a:ln>
            <a:noFill/>
          </a:ln>
        </p:spPr>
        <p:txBody>
          <a:bodyPr lIns="0" rIns="0" tIns="0" bIns="0" anchor="ctr"/>
          <a:p>
            <a:pPr algn="ctr"/>
            <a:r>
              <a:rPr b="1" lang="en-US" sz="3600" spc="-1" strike="noStrike">
                <a:solidFill>
                  <a:srgbClr val="ffffff"/>
                </a:solidFill>
                <a:latin typeface="Droid Sans"/>
              </a:rPr>
              <a:t>How do we know the </a:t>
            </a:r>
            <a:br/>
            <a:r>
              <a:rPr b="1" lang="en-US" sz="3600" spc="-1" strike="noStrike">
                <a:solidFill>
                  <a:srgbClr val="ffffff"/>
                </a:solidFill>
                <a:latin typeface="Droid Sans"/>
              </a:rPr>
              <a:t>Milky Way is a spiral galaxy?</a:t>
            </a:r>
            <a:endParaRPr b="1" lang="en-US" sz="3600" spc="-1" strike="noStrike">
              <a:latin typeface="Droid Sans"/>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6" name="Picture 3" descr=""/>
          <p:cNvPicPr/>
          <p:nvPr/>
        </p:nvPicPr>
        <p:blipFill>
          <a:blip r:embed="rId1"/>
          <a:stretch/>
        </p:blipFill>
        <p:spPr>
          <a:xfrm>
            <a:off x="29160" y="1181520"/>
            <a:ext cx="9114840" cy="6949800"/>
          </a:xfrm>
          <a:prstGeom prst="rect">
            <a:avLst/>
          </a:prstGeom>
          <a:ln>
            <a:noFill/>
          </a:ln>
        </p:spPr>
      </p:pic>
      <p:sp>
        <p:nvSpPr>
          <p:cNvPr id="307" name="CustomShape 1"/>
          <p:cNvSpPr/>
          <p:nvPr/>
        </p:nvSpPr>
        <p:spPr>
          <a:xfrm>
            <a:off x="-603360" y="5382000"/>
            <a:ext cx="2968920" cy="1918080"/>
          </a:xfrm>
          <a:prstGeom prst="rect">
            <a:avLst/>
          </a:prstGeom>
          <a:noFill/>
          <a:ln>
            <a:noFill/>
          </a:ln>
        </p:spPr>
        <p:style>
          <a:lnRef idx="0"/>
          <a:fillRef idx="0"/>
          <a:effectRef idx="0"/>
          <a:fontRef idx="minor"/>
        </p:style>
      </p:sp>
      <p:sp>
        <p:nvSpPr>
          <p:cNvPr id="308" name="TextShape 2"/>
          <p:cNvSpPr txBox="1"/>
          <p:nvPr/>
        </p:nvSpPr>
        <p:spPr>
          <a:xfrm>
            <a:off x="182880" y="182880"/>
            <a:ext cx="8778240" cy="1005840"/>
          </a:xfrm>
          <a:prstGeom prst="rect">
            <a:avLst/>
          </a:prstGeom>
          <a:noFill/>
          <a:ln>
            <a:noFill/>
          </a:ln>
        </p:spPr>
        <p:txBody>
          <a:bodyPr lIns="0" rIns="0" tIns="0" bIns="0" anchor="ctr"/>
          <a:p>
            <a:pPr algn="ctr"/>
            <a:r>
              <a:rPr b="1" lang="en-US" sz="4400" spc="-1" strike="noStrike">
                <a:latin typeface="Droid Sans"/>
              </a:rPr>
              <a:t>Hydrogen 21cm emission</a:t>
            </a:r>
            <a:endParaRPr b="1" lang="en-US" sz="4400" spc="-1" strike="noStrike">
              <a:latin typeface="Droid Sans"/>
            </a:endParaRPr>
          </a:p>
        </p:txBody>
      </p:sp>
      <p:sp>
        <p:nvSpPr>
          <p:cNvPr id="309" name="TextShape 3"/>
          <p:cNvSpPr txBox="1"/>
          <p:nvPr/>
        </p:nvSpPr>
        <p:spPr>
          <a:xfrm>
            <a:off x="183240" y="1371600"/>
            <a:ext cx="8777880" cy="3977280"/>
          </a:xfrm>
          <a:prstGeom prst="rect">
            <a:avLst/>
          </a:prstGeom>
          <a:noFill/>
          <a:ln>
            <a:noFill/>
          </a:ln>
        </p:spPr>
        <p:txBody>
          <a:bodyPr lIns="0" rIns="0" tIns="0" bIns="0">
            <a:normAutofit/>
          </a:bodyPr>
          <a:p>
            <a:r>
              <a:rPr b="0" lang="en-US" sz="2200" spc="-1" strike="noStrike">
                <a:latin typeface="Droid Sans"/>
              </a:rPr>
              <a:t>The electron and proton in an atom of neutral hydrogen have </a:t>
            </a:r>
            <a:r>
              <a:rPr b="1" lang="en-US" sz="2200" spc="-1" strike="noStrike">
                <a:latin typeface="Droid Sans"/>
              </a:rPr>
              <a:t>spin</a:t>
            </a:r>
            <a:r>
              <a:rPr b="0" lang="en-US" sz="2200" spc="-1" strike="noStrike">
                <a:latin typeface="Droid Sans"/>
              </a:rPr>
              <a:t>. Their spins can be aligned, or they can point in opposite directions. Sometimes the spin of the electron flips, and when this happens a photon is emitted with wavelength 21 cm. This can be observed in the radio, and is used to map neutral hydrogen gas.</a:t>
            </a:r>
            <a:endParaRPr b="0" lang="en-US" sz="2200" spc="-1" strike="noStrike">
              <a:latin typeface="Droid Sans"/>
            </a:endParaRPr>
          </a:p>
        </p:txBody>
      </p:sp>
      <p:sp>
        <p:nvSpPr>
          <p:cNvPr id="310" name="TextShape 4"/>
          <p:cNvSpPr txBox="1"/>
          <p:nvPr/>
        </p:nvSpPr>
        <p:spPr>
          <a:xfrm>
            <a:off x="189000" y="480960"/>
            <a:ext cx="8736120" cy="1955880"/>
          </a:xfrm>
          <a:prstGeom prst="rect">
            <a:avLst/>
          </a:prstGeom>
          <a:noFill/>
          <a:ln>
            <a:noFill/>
          </a:ln>
        </p:spPr>
        <p:txBody>
          <a:bodyPr anchor="ctr">
            <a:normAutofit/>
          </a:bodyPr>
          <a:p>
            <a:pPr algn="ctr"/>
            <a:endParaRPr b="1" lang="en-US" sz="4400" spc="-1" strike="noStrike">
              <a:latin typeface="Droid Sans"/>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1" name="Picture 4" descr=""/>
          <p:cNvPicPr/>
          <p:nvPr/>
        </p:nvPicPr>
        <p:blipFill>
          <a:blip r:embed="rId1"/>
          <a:stretch/>
        </p:blipFill>
        <p:spPr>
          <a:xfrm>
            <a:off x="3566160" y="2194560"/>
            <a:ext cx="5504400" cy="4623840"/>
          </a:xfrm>
          <a:prstGeom prst="rect">
            <a:avLst/>
          </a:prstGeom>
          <a:ln w="9360">
            <a:noFill/>
          </a:ln>
        </p:spPr>
      </p:pic>
      <p:sp>
        <p:nvSpPr>
          <p:cNvPr id="312" name="CustomShape 1"/>
          <p:cNvSpPr/>
          <p:nvPr/>
        </p:nvSpPr>
        <p:spPr>
          <a:xfrm>
            <a:off x="0" y="0"/>
            <a:ext cx="9143640" cy="1369440"/>
          </a:xfrm>
          <a:prstGeom prst="rect">
            <a:avLst/>
          </a:prstGeom>
          <a:noFill/>
          <a:ln w="9360">
            <a:noFill/>
          </a:ln>
        </p:spPr>
        <p:style>
          <a:lnRef idx="0"/>
          <a:fillRef idx="0"/>
          <a:effectRef idx="0"/>
          <a:fontRef idx="minor"/>
        </p:style>
      </p:sp>
      <p:sp>
        <p:nvSpPr>
          <p:cNvPr id="313" name="CustomShape 2"/>
          <p:cNvSpPr/>
          <p:nvPr/>
        </p:nvSpPr>
        <p:spPr>
          <a:xfrm>
            <a:off x="0" y="5904000"/>
            <a:ext cx="9143640" cy="943560"/>
          </a:xfrm>
          <a:prstGeom prst="rect">
            <a:avLst/>
          </a:prstGeom>
          <a:noFill/>
          <a:ln w="9360">
            <a:noFill/>
          </a:ln>
        </p:spPr>
        <p:style>
          <a:lnRef idx="0"/>
          <a:fillRef idx="0"/>
          <a:effectRef idx="0"/>
          <a:fontRef idx="minor"/>
        </p:style>
      </p:sp>
      <p:sp>
        <p:nvSpPr>
          <p:cNvPr id="314" name="TextShape 3"/>
          <p:cNvSpPr txBox="1"/>
          <p:nvPr/>
        </p:nvSpPr>
        <p:spPr>
          <a:xfrm>
            <a:off x="182880" y="182520"/>
            <a:ext cx="8778240" cy="1005840"/>
          </a:xfrm>
          <a:prstGeom prst="rect">
            <a:avLst/>
          </a:prstGeom>
          <a:noFill/>
          <a:ln>
            <a:noFill/>
          </a:ln>
        </p:spPr>
        <p:txBody>
          <a:bodyPr lIns="0" rIns="0" tIns="0" bIns="0" anchor="ctr"/>
          <a:p>
            <a:pPr algn="ctr"/>
            <a:r>
              <a:rPr b="1" lang="en-US" sz="3600" spc="-1" strike="noStrike">
                <a:latin typeface="Droid Sans"/>
              </a:rPr>
              <a:t>Mapping Milky Way's 21cm emission</a:t>
            </a:r>
            <a:endParaRPr b="1" lang="en-US" sz="3600" spc="-1" strike="noStrike">
              <a:latin typeface="Droid Sans"/>
            </a:endParaRPr>
          </a:p>
        </p:txBody>
      </p:sp>
      <p:sp>
        <p:nvSpPr>
          <p:cNvPr id="315" name="TextShape 4"/>
          <p:cNvSpPr txBox="1"/>
          <p:nvPr/>
        </p:nvSpPr>
        <p:spPr>
          <a:xfrm>
            <a:off x="183240" y="1371600"/>
            <a:ext cx="8777880" cy="3977280"/>
          </a:xfrm>
          <a:prstGeom prst="rect">
            <a:avLst/>
          </a:prstGeom>
          <a:noFill/>
          <a:ln>
            <a:noFill/>
          </a:ln>
        </p:spPr>
        <p:txBody>
          <a:bodyPr lIns="0" rIns="0" tIns="0" bIns="0">
            <a:normAutofit/>
          </a:bodyPr>
          <a:p>
            <a:r>
              <a:rPr b="0" lang="en-US" sz="2800" spc="-1" strike="noStrike">
                <a:latin typeface="Droid Sans"/>
              </a:rPr>
              <a:t>Cold hydrogen gas emits 21 cm radio waves (called 21 cm radiation), and this gas lives in the disk of the Galaxy</a:t>
            </a:r>
            <a:endParaRPr b="0" lang="en-US" sz="2800" spc="-1" strike="noStrike">
              <a:latin typeface="Droid Sans"/>
            </a:endParaRPr>
          </a:p>
          <a:p>
            <a:r>
              <a:rPr b="0" lang="en-US" sz="2800" spc="-1" strike="noStrike">
                <a:latin typeface="Droid Sans"/>
              </a:rPr>
              <a:t>The Doppler shift </a:t>
            </a:r>
            <a:br/>
            <a:r>
              <a:rPr b="0" lang="en-US" sz="2800" spc="-1" strike="noStrike">
                <a:latin typeface="Droid Sans"/>
              </a:rPr>
              <a:t>is different from </a:t>
            </a:r>
            <a:br/>
            <a:r>
              <a:rPr b="0" lang="en-US" sz="2800" spc="-1" strike="noStrike">
                <a:latin typeface="Droid Sans"/>
              </a:rPr>
              <a:t>different parts of </a:t>
            </a:r>
            <a:br/>
            <a:r>
              <a:rPr b="0" lang="en-US" sz="2800" spc="-1" strike="noStrike">
                <a:latin typeface="Droid Sans"/>
              </a:rPr>
              <a:t>the arm (and </a:t>
            </a:r>
            <a:br/>
            <a:r>
              <a:rPr b="0" lang="en-US" sz="2800" spc="-1" strike="noStrike">
                <a:latin typeface="Droid Sans"/>
              </a:rPr>
              <a:t>different arms!)</a:t>
            </a:r>
            <a:endParaRPr b="0" lang="en-US" sz="2800" spc="-1" strike="noStrike">
              <a:latin typeface="Droid Sans"/>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CustomShape 1"/>
          <p:cNvSpPr/>
          <p:nvPr/>
        </p:nvSpPr>
        <p:spPr>
          <a:xfrm>
            <a:off x="0" y="39240"/>
            <a:ext cx="9143640" cy="577800"/>
          </a:xfrm>
          <a:prstGeom prst="rect">
            <a:avLst/>
          </a:prstGeom>
          <a:noFill/>
          <a:ln w="9360">
            <a:noFill/>
          </a:ln>
        </p:spPr>
        <p:style>
          <a:lnRef idx="0"/>
          <a:fillRef idx="0"/>
          <a:effectRef idx="0"/>
          <a:fontRef idx="minor"/>
        </p:style>
      </p:sp>
      <p:sp>
        <p:nvSpPr>
          <p:cNvPr id="317" name="CustomShape 2"/>
          <p:cNvSpPr/>
          <p:nvPr/>
        </p:nvSpPr>
        <p:spPr>
          <a:xfrm>
            <a:off x="246960" y="776160"/>
            <a:ext cx="8643240" cy="4964040"/>
          </a:xfrm>
          <a:prstGeom prst="rect">
            <a:avLst/>
          </a:prstGeom>
          <a:noFill/>
          <a:ln>
            <a:noFill/>
          </a:ln>
        </p:spPr>
        <p:style>
          <a:lnRef idx="0"/>
          <a:fillRef idx="0"/>
          <a:effectRef idx="0"/>
          <a:fontRef idx="minor"/>
        </p:style>
      </p:sp>
      <p:sp>
        <p:nvSpPr>
          <p:cNvPr id="318" name="TextShape 3"/>
          <p:cNvSpPr txBox="1"/>
          <p:nvPr/>
        </p:nvSpPr>
        <p:spPr>
          <a:xfrm>
            <a:off x="182880" y="359280"/>
            <a:ext cx="8778240" cy="652680"/>
          </a:xfrm>
          <a:prstGeom prst="rect">
            <a:avLst/>
          </a:prstGeom>
          <a:noFill/>
          <a:ln>
            <a:noFill/>
          </a:ln>
        </p:spPr>
        <p:txBody>
          <a:bodyPr lIns="0" rIns="0" tIns="0" bIns="0" anchor="ctr"/>
          <a:p>
            <a:pPr algn="ctr"/>
            <a:r>
              <a:rPr b="1" lang="en-US" sz="4400" spc="-1" strike="noStrike">
                <a:latin typeface="Droid Sans"/>
              </a:rPr>
              <a:t>What are the spiral arms?</a:t>
            </a:r>
            <a:endParaRPr b="1" lang="en-US" sz="4400" spc="-1" strike="noStrike">
              <a:latin typeface="Droid Sans"/>
            </a:endParaRPr>
          </a:p>
        </p:txBody>
      </p:sp>
      <p:sp>
        <p:nvSpPr>
          <p:cNvPr id="319" name="TextShape 4"/>
          <p:cNvSpPr txBox="1"/>
          <p:nvPr/>
        </p:nvSpPr>
        <p:spPr>
          <a:xfrm>
            <a:off x="183240" y="1371600"/>
            <a:ext cx="8777880" cy="3977280"/>
          </a:xfrm>
          <a:prstGeom prst="rect">
            <a:avLst/>
          </a:prstGeom>
          <a:noFill/>
          <a:ln>
            <a:noFill/>
          </a:ln>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latin typeface="Droid Sans"/>
              </a:rPr>
              <a:t>It is still not fully understood what causes the spirals arms that we see in spiral galaxies</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We at least know that gravity plays an important role.  Gravity causes things to clump up</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But how it organizes into a spiral arm is not clear</a:t>
            </a:r>
            <a:endParaRPr b="0" lang="en-US" sz="3200" spc="-1" strike="noStrike">
              <a:latin typeface="Droid Sans"/>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CustomShape 1"/>
          <p:cNvSpPr/>
          <p:nvPr/>
        </p:nvSpPr>
        <p:spPr>
          <a:xfrm>
            <a:off x="0" y="39240"/>
            <a:ext cx="9143640" cy="577800"/>
          </a:xfrm>
          <a:prstGeom prst="rect">
            <a:avLst/>
          </a:prstGeom>
          <a:noFill/>
          <a:ln w="9360">
            <a:noFill/>
          </a:ln>
        </p:spPr>
        <p:style>
          <a:lnRef idx="0"/>
          <a:fillRef idx="0"/>
          <a:effectRef idx="0"/>
          <a:fontRef idx="minor"/>
        </p:style>
      </p:sp>
      <p:sp>
        <p:nvSpPr>
          <p:cNvPr id="321" name="CustomShape 2"/>
          <p:cNvSpPr/>
          <p:nvPr/>
        </p:nvSpPr>
        <p:spPr>
          <a:xfrm>
            <a:off x="246960" y="650520"/>
            <a:ext cx="8643240" cy="2527560"/>
          </a:xfrm>
          <a:prstGeom prst="rect">
            <a:avLst/>
          </a:prstGeom>
          <a:noFill/>
          <a:ln>
            <a:noFill/>
          </a:ln>
        </p:spPr>
        <p:style>
          <a:lnRef idx="0"/>
          <a:fillRef idx="0"/>
          <a:effectRef idx="0"/>
          <a:fontRef idx="minor"/>
        </p:style>
      </p:sp>
      <p:sp>
        <p:nvSpPr>
          <p:cNvPr id="322" name="TextShape 3"/>
          <p:cNvSpPr txBox="1"/>
          <p:nvPr/>
        </p:nvSpPr>
        <p:spPr>
          <a:xfrm>
            <a:off x="182880" y="359280"/>
            <a:ext cx="8778240" cy="652680"/>
          </a:xfrm>
          <a:prstGeom prst="rect">
            <a:avLst/>
          </a:prstGeom>
          <a:noFill/>
          <a:ln>
            <a:noFill/>
          </a:ln>
        </p:spPr>
        <p:txBody>
          <a:bodyPr lIns="0" rIns="0" tIns="0" bIns="0" anchor="ctr"/>
          <a:p>
            <a:pPr algn="ctr"/>
            <a:r>
              <a:rPr b="1" lang="en-US" sz="4400" spc="-1" strike="noStrike">
                <a:latin typeface="Droid Sans"/>
              </a:rPr>
              <a:t>The Winding Problem</a:t>
            </a:r>
            <a:endParaRPr b="1" lang="en-US" sz="4400" spc="-1" strike="noStrike">
              <a:latin typeface="Droid Sans"/>
            </a:endParaRPr>
          </a:p>
        </p:txBody>
      </p:sp>
      <p:sp>
        <p:nvSpPr>
          <p:cNvPr id="323" name="TextShape 4"/>
          <p:cNvSpPr txBox="1"/>
          <p:nvPr/>
        </p:nvSpPr>
        <p:spPr>
          <a:xfrm>
            <a:off x="183240" y="1371600"/>
            <a:ext cx="8777880" cy="3977280"/>
          </a:xfrm>
          <a:prstGeom prst="rect">
            <a:avLst/>
          </a:prstGeom>
          <a:noFill/>
          <a:ln>
            <a:noFill/>
          </a:ln>
        </p:spPr>
        <p:txBody>
          <a:bodyPr lIns="0" rIns="0" tIns="0" bIns="0">
            <a:normAutofit/>
          </a:bodyPr>
          <a:p>
            <a:r>
              <a:rPr b="0" lang="en-US" sz="2800" spc="-1" strike="noStrike">
                <a:latin typeface="Droid Sans"/>
              </a:rPr>
              <a:t>Spiral arms are </a:t>
            </a:r>
            <a:r>
              <a:rPr b="1" lang="en-US" sz="2800" spc="-1" strike="noStrike">
                <a:latin typeface="Droid Sans"/>
              </a:rPr>
              <a:t>not</a:t>
            </a:r>
            <a:r>
              <a:rPr b="0" lang="en-US" sz="2800" spc="-1" strike="noStrike">
                <a:latin typeface="Droid Sans"/>
              </a:rPr>
              <a:t> material formed into a spiral by the rotation of the galaxy –if this were the case, the arms would wind up until they disappeared</a:t>
            </a:r>
            <a:endParaRPr b="0" lang="en-US" sz="2800" spc="-1" strike="noStrike">
              <a:latin typeface="Droid Sans"/>
            </a:endParaRPr>
          </a:p>
          <a:p>
            <a:r>
              <a:rPr b="0" lang="en-US" sz="2800" spc="-1" strike="noStrike">
                <a:latin typeface="Droid Sans"/>
              </a:rPr>
              <a:t>This is called the </a:t>
            </a:r>
            <a:r>
              <a:rPr b="1" lang="en-US" sz="2800" spc="-1" strike="noStrike">
                <a:solidFill>
                  <a:srgbClr val="dc2300"/>
                </a:solidFill>
                <a:latin typeface="Droid Sans"/>
              </a:rPr>
              <a:t>winding problem</a:t>
            </a:r>
            <a:endParaRPr b="0" lang="en-US" sz="2800" spc="-1" strike="noStrike">
              <a:latin typeface="Droid Sans"/>
            </a:endParaRPr>
          </a:p>
        </p:txBody>
      </p:sp>
      <p:pic>
        <p:nvPicPr>
          <p:cNvPr id="324" name="Picture 4" descr=""/>
          <p:cNvPicPr/>
          <p:nvPr/>
        </p:nvPicPr>
        <p:blipFill>
          <a:blip r:embed="rId1"/>
          <a:stretch/>
        </p:blipFill>
        <p:spPr>
          <a:xfrm>
            <a:off x="343800" y="3408840"/>
            <a:ext cx="8546760" cy="3449160"/>
          </a:xfrm>
          <a:prstGeom prst="rect">
            <a:avLst/>
          </a:prstGeom>
          <a:ln>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5" name="Picture 4" descr=""/>
          <p:cNvPicPr/>
          <p:nvPr/>
        </p:nvPicPr>
        <p:blipFill>
          <a:blip r:embed="rId1"/>
          <a:stretch/>
        </p:blipFill>
        <p:spPr>
          <a:xfrm>
            <a:off x="360" y="1007640"/>
            <a:ext cx="7416360" cy="5870880"/>
          </a:xfrm>
          <a:prstGeom prst="rect">
            <a:avLst/>
          </a:prstGeom>
          <a:ln>
            <a:noFill/>
          </a:ln>
        </p:spPr>
      </p:pic>
      <p:sp>
        <p:nvSpPr>
          <p:cNvPr id="326" name="CustomShape 1"/>
          <p:cNvSpPr/>
          <p:nvPr/>
        </p:nvSpPr>
        <p:spPr>
          <a:xfrm>
            <a:off x="0" y="0"/>
            <a:ext cx="9143640" cy="3167280"/>
          </a:xfrm>
          <a:prstGeom prst="rect">
            <a:avLst/>
          </a:prstGeom>
          <a:noFill/>
          <a:ln w="9360">
            <a:noFill/>
          </a:ln>
        </p:spPr>
        <p:style>
          <a:lnRef idx="0"/>
          <a:fillRef idx="0"/>
          <a:effectRef idx="0"/>
          <a:fontRef idx="minor"/>
        </p:style>
      </p:sp>
      <p:sp>
        <p:nvSpPr>
          <p:cNvPr id="327" name="CustomShape 2"/>
          <p:cNvSpPr/>
          <p:nvPr/>
        </p:nvSpPr>
        <p:spPr>
          <a:xfrm>
            <a:off x="4846320" y="1091160"/>
            <a:ext cx="4376880" cy="1095840"/>
          </a:xfrm>
          <a:prstGeom prst="rect">
            <a:avLst/>
          </a:prstGeom>
          <a:noFill/>
          <a:ln>
            <a:noFill/>
          </a:ln>
        </p:spPr>
        <p:style>
          <a:lnRef idx="0"/>
          <a:fillRef idx="0"/>
          <a:effectRef idx="0"/>
          <a:fontRef idx="minor"/>
        </p:style>
        <p:txBody>
          <a:bodyPr lIns="90000" rIns="90000" tIns="45000" bIns="45000"/>
          <a:p>
            <a:pPr>
              <a:lnSpc>
                <a:spcPct val="100000"/>
              </a:lnSpc>
            </a:pPr>
            <a:r>
              <a:rPr b="0" lang="en-US" sz="2200" spc="-1" strike="noStrike">
                <a:solidFill>
                  <a:srgbClr val="000000"/>
                </a:solidFill>
                <a:latin typeface="Droid Sans"/>
              </a:rPr>
              <a:t>Spiral arms are not material, but </a:t>
            </a:r>
            <a:r>
              <a:rPr b="0" i="1" lang="en-US" sz="2200" spc="-1" strike="noStrike">
                <a:solidFill>
                  <a:srgbClr val="000000"/>
                </a:solidFill>
                <a:latin typeface="Droid Sans"/>
              </a:rPr>
              <a:t>patterns </a:t>
            </a:r>
            <a:r>
              <a:rPr b="0" lang="en-US" sz="2200" spc="-1" strike="noStrike">
                <a:solidFill>
                  <a:srgbClr val="000000"/>
                </a:solidFill>
                <a:latin typeface="Droid Sans"/>
              </a:rPr>
              <a:t>instead.  Stars and gas flow in and out of spiral arms.</a:t>
            </a:r>
            <a:endParaRPr b="0" lang="en-US" sz="2200" spc="-1" strike="noStrike">
              <a:latin typeface="Arial"/>
            </a:endParaRPr>
          </a:p>
        </p:txBody>
      </p:sp>
      <p:sp>
        <p:nvSpPr>
          <p:cNvPr id="328" name="TextShape 3"/>
          <p:cNvSpPr txBox="1"/>
          <p:nvPr/>
        </p:nvSpPr>
        <p:spPr>
          <a:xfrm>
            <a:off x="182880" y="239040"/>
            <a:ext cx="8778240" cy="532440"/>
          </a:xfrm>
          <a:prstGeom prst="rect">
            <a:avLst/>
          </a:prstGeom>
          <a:noFill/>
          <a:ln>
            <a:noFill/>
          </a:ln>
        </p:spPr>
        <p:txBody>
          <a:bodyPr lIns="0" rIns="0" tIns="0" bIns="0" anchor="ctr"/>
          <a:p>
            <a:pPr algn="ctr"/>
            <a:r>
              <a:rPr b="1" lang="en-US" sz="3600" spc="-1" strike="noStrike">
                <a:latin typeface="Droid Sans"/>
              </a:rPr>
              <a:t>Alternatives: (1) Spiral density waves</a:t>
            </a:r>
            <a:endParaRPr b="1" lang="en-US" sz="3600" spc="-1" strike="noStrike">
              <a:latin typeface="Droid Sans"/>
            </a:endParaRPr>
          </a:p>
        </p:txBody>
      </p:sp>
      <p:sp>
        <p:nvSpPr>
          <p:cNvPr id="329" name="TextShape 4"/>
          <p:cNvSpPr txBox="1"/>
          <p:nvPr/>
        </p:nvSpPr>
        <p:spPr>
          <a:xfrm>
            <a:off x="183240" y="1371600"/>
            <a:ext cx="8777880" cy="3977280"/>
          </a:xfrm>
          <a:prstGeom prst="rect">
            <a:avLst/>
          </a:prstGeom>
          <a:noFill/>
          <a:ln>
            <a:noFill/>
          </a:ln>
        </p:spPr>
        <p:txBody>
          <a:bodyPr lIns="0" rIns="0" tIns="0" bIns="0">
            <a:normAutofit/>
          </a:bodyPr>
          <a:p>
            <a:endParaRPr b="0" lang="en-US" sz="3200" spc="-1" strike="noStrike">
              <a:latin typeface="Droid Sans"/>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0" name="Picture 5" descr=""/>
          <p:cNvPicPr/>
          <p:nvPr/>
        </p:nvPicPr>
        <p:blipFill>
          <a:blip r:embed="rId1"/>
          <a:stretch/>
        </p:blipFill>
        <p:spPr>
          <a:xfrm>
            <a:off x="-48240" y="1389960"/>
            <a:ext cx="9240480" cy="3819240"/>
          </a:xfrm>
          <a:prstGeom prst="rect">
            <a:avLst/>
          </a:prstGeom>
          <a:ln>
            <a:noFill/>
          </a:ln>
        </p:spPr>
      </p:pic>
      <p:sp>
        <p:nvSpPr>
          <p:cNvPr id="331" name="CustomShape 1"/>
          <p:cNvSpPr/>
          <p:nvPr/>
        </p:nvSpPr>
        <p:spPr>
          <a:xfrm>
            <a:off x="0" y="0"/>
            <a:ext cx="9143640" cy="3167280"/>
          </a:xfrm>
          <a:prstGeom prst="rect">
            <a:avLst/>
          </a:prstGeom>
          <a:noFill/>
          <a:ln w="9360">
            <a:noFill/>
          </a:ln>
        </p:spPr>
        <p:style>
          <a:lnRef idx="0"/>
          <a:fillRef idx="0"/>
          <a:effectRef idx="0"/>
          <a:fontRef idx="minor"/>
        </p:style>
      </p:sp>
      <p:sp>
        <p:nvSpPr>
          <p:cNvPr id="332" name="CustomShape 2"/>
          <p:cNvSpPr/>
          <p:nvPr/>
        </p:nvSpPr>
        <p:spPr>
          <a:xfrm>
            <a:off x="478440" y="4141080"/>
            <a:ext cx="8154360" cy="3075840"/>
          </a:xfrm>
          <a:prstGeom prst="rect">
            <a:avLst/>
          </a:prstGeom>
          <a:noFill/>
          <a:ln>
            <a:noFill/>
          </a:ln>
        </p:spPr>
        <p:style>
          <a:lnRef idx="0"/>
          <a:fillRef idx="0"/>
          <a:effectRef idx="0"/>
          <a:fontRef idx="minor"/>
        </p:style>
      </p:sp>
      <p:sp>
        <p:nvSpPr>
          <p:cNvPr id="333" name="TextShape 3"/>
          <p:cNvSpPr txBox="1"/>
          <p:nvPr/>
        </p:nvSpPr>
        <p:spPr>
          <a:xfrm>
            <a:off x="182880" y="419040"/>
            <a:ext cx="8778240" cy="532440"/>
          </a:xfrm>
          <a:prstGeom prst="rect">
            <a:avLst/>
          </a:prstGeom>
          <a:noFill/>
          <a:ln>
            <a:noFill/>
          </a:ln>
        </p:spPr>
        <p:txBody>
          <a:bodyPr lIns="0" rIns="0" tIns="0" bIns="0" anchor="ctr"/>
          <a:p>
            <a:pPr algn="ctr"/>
            <a:r>
              <a:rPr b="1" lang="en-US" sz="3600" spc="-1" strike="noStrike">
                <a:latin typeface="Droid Sans"/>
              </a:rPr>
              <a:t>Alternatives: (1) Spiral density waves</a:t>
            </a:r>
            <a:endParaRPr b="1" lang="en-US" sz="3600" spc="-1" strike="noStrike">
              <a:latin typeface="Droid Sans"/>
            </a:endParaRPr>
          </a:p>
        </p:txBody>
      </p:sp>
      <p:sp>
        <p:nvSpPr>
          <p:cNvPr id="334" name="CustomShape 4"/>
          <p:cNvSpPr/>
          <p:nvPr/>
        </p:nvSpPr>
        <p:spPr>
          <a:xfrm>
            <a:off x="-274320" y="3840480"/>
            <a:ext cx="9875520" cy="1554480"/>
          </a:xfrm>
          <a:prstGeom prst="rect">
            <a:avLst/>
          </a:prstGeom>
          <a:solidFill>
            <a:srgbClr val="ffffff"/>
          </a:solidFill>
          <a:ln>
            <a:noFill/>
          </a:ln>
        </p:spPr>
        <p:style>
          <a:lnRef idx="0"/>
          <a:fillRef idx="0"/>
          <a:effectRef idx="0"/>
          <a:fontRef idx="minor"/>
        </p:style>
      </p:sp>
      <p:sp>
        <p:nvSpPr>
          <p:cNvPr id="335" name="TextShape 5"/>
          <p:cNvSpPr txBox="1"/>
          <p:nvPr/>
        </p:nvSpPr>
        <p:spPr>
          <a:xfrm>
            <a:off x="219240" y="4480560"/>
            <a:ext cx="8777880" cy="3383280"/>
          </a:xfrm>
          <a:prstGeom prst="rect">
            <a:avLst/>
          </a:prstGeom>
          <a:noFill/>
          <a:ln>
            <a:noFill/>
          </a:ln>
        </p:spPr>
        <p:txBody>
          <a:bodyPr lIns="0" rIns="0" tIns="0" bIns="0">
            <a:normAutofit/>
          </a:bodyPr>
          <a:p>
            <a:r>
              <a:rPr b="0" lang="en-US" sz="2600" spc="-1" strike="noStrike">
                <a:latin typeface="Droid Sans"/>
              </a:rPr>
              <a:t>It is like a traffic jam. The traffic jam is not a physical thing, just a pattern.</a:t>
            </a:r>
            <a:endParaRPr b="0" lang="en-US" sz="2600" spc="-1" strike="noStrike">
              <a:latin typeface="Droid Sans"/>
            </a:endParaRPr>
          </a:p>
          <a:p>
            <a:r>
              <a:rPr b="0" lang="en-US" sz="2600" spc="-1" strike="noStrike">
                <a:latin typeface="Droid Sans"/>
              </a:rPr>
              <a:t>The cars that make up the traffic jam are not always the same. Cars in the jam eventually pass through it and escape, but new cars come in and the jam remains</a:t>
            </a:r>
            <a:endParaRPr b="0" lang="en-US" sz="2600" spc="-1" strike="noStrike">
              <a:latin typeface="Droid Sans"/>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CustomShape 1"/>
          <p:cNvSpPr/>
          <p:nvPr/>
        </p:nvSpPr>
        <p:spPr>
          <a:xfrm>
            <a:off x="0" y="0"/>
            <a:ext cx="9144000" cy="6858000"/>
          </a:xfrm>
          <a:prstGeom prst="rect">
            <a:avLst/>
          </a:prstGeom>
          <a:solidFill>
            <a:srgbClr val="000000"/>
          </a:solidFill>
          <a:ln>
            <a:noFill/>
          </a:ln>
        </p:spPr>
        <p:style>
          <a:lnRef idx="0"/>
          <a:fillRef idx="0"/>
          <a:effectRef idx="0"/>
          <a:fontRef idx="minor"/>
        </p:style>
      </p:sp>
      <p:pic>
        <p:nvPicPr>
          <p:cNvPr id="256" name="" descr=""/>
          <p:cNvPicPr/>
          <p:nvPr/>
        </p:nvPicPr>
        <p:blipFill>
          <a:blip r:embed="rId1"/>
          <a:stretch/>
        </p:blipFill>
        <p:spPr>
          <a:xfrm>
            <a:off x="2187000" y="0"/>
            <a:ext cx="6858000" cy="6858000"/>
          </a:xfrm>
          <a:prstGeom prst="rect">
            <a:avLst/>
          </a:prstGeom>
          <a:ln>
            <a:noFill/>
          </a:ln>
        </p:spPr>
      </p:pic>
      <p:sp>
        <p:nvSpPr>
          <p:cNvPr id="257" name="TextShape 2"/>
          <p:cNvSpPr txBox="1"/>
          <p:nvPr/>
        </p:nvSpPr>
        <p:spPr>
          <a:xfrm>
            <a:off x="182880" y="182880"/>
            <a:ext cx="8778240" cy="1005840"/>
          </a:xfrm>
          <a:prstGeom prst="rect">
            <a:avLst/>
          </a:prstGeom>
          <a:noFill/>
          <a:ln>
            <a:noFill/>
          </a:ln>
        </p:spPr>
        <p:txBody>
          <a:bodyPr lIns="0" rIns="0" tIns="0" bIns="0" anchor="ctr"/>
          <a:p>
            <a:r>
              <a:rPr b="1" lang="en-US" sz="4400" spc="-1" strike="noStrike">
                <a:solidFill>
                  <a:srgbClr val="ffffff"/>
                </a:solidFill>
                <a:latin typeface="Droid Sans"/>
              </a:rPr>
              <a:t>News flash</a:t>
            </a:r>
            <a:endParaRPr b="1" lang="en-US" sz="4400" spc="-1" strike="noStrike">
              <a:latin typeface="Droid Sans"/>
            </a:endParaRPr>
          </a:p>
        </p:txBody>
      </p:sp>
      <p:sp>
        <p:nvSpPr>
          <p:cNvPr id="258" name="TextShape 3"/>
          <p:cNvSpPr txBox="1"/>
          <p:nvPr/>
        </p:nvSpPr>
        <p:spPr>
          <a:xfrm>
            <a:off x="182880" y="3017520"/>
            <a:ext cx="2743200" cy="3602880"/>
          </a:xfrm>
          <a:prstGeom prst="rect">
            <a:avLst/>
          </a:prstGeom>
          <a:noFill/>
          <a:ln>
            <a:noFill/>
          </a:ln>
        </p:spPr>
        <p:txBody>
          <a:bodyPr lIns="90000" rIns="90000" tIns="45000" bIns="45000"/>
          <a:p>
            <a:r>
              <a:rPr b="0" lang="en-US" sz="2200" spc="-1" strike="noStrike">
                <a:solidFill>
                  <a:srgbClr val="ffffff"/>
                </a:solidFill>
                <a:latin typeface="Droid Sans"/>
              </a:rPr>
              <a:t>ALMA observes a protoplanetary disk around the young star HL Tauri.</a:t>
            </a:r>
            <a:endParaRPr b="0" lang="en-US" sz="2200" spc="-1" strike="noStrike">
              <a:latin typeface="Arial"/>
            </a:endParaRPr>
          </a:p>
          <a:p>
            <a:endParaRPr b="0" lang="en-US" sz="2200" spc="-1" strike="noStrike">
              <a:latin typeface="Arial"/>
            </a:endParaRPr>
          </a:p>
          <a:p>
            <a:r>
              <a:rPr b="0" lang="en-US" sz="2200" spc="-1" strike="noStrike">
                <a:solidFill>
                  <a:srgbClr val="ffffff"/>
                </a:solidFill>
                <a:latin typeface="Droid Sans"/>
              </a:rPr>
              <a:t>This is the first time we can DIRECTLY actually observe a planetary system in formation around another star.</a:t>
            </a:r>
            <a:endParaRPr b="0" lang="en-US" sz="2200" spc="-1" strike="noStrike">
              <a:latin typeface="Arial"/>
            </a:endParaRPr>
          </a:p>
        </p:txBody>
      </p:sp>
      <p:sp>
        <p:nvSpPr>
          <p:cNvPr id="259" name="TextShape 4"/>
          <p:cNvSpPr txBox="1"/>
          <p:nvPr/>
        </p:nvSpPr>
        <p:spPr>
          <a:xfrm>
            <a:off x="3729600" y="6489360"/>
            <a:ext cx="5387400" cy="346320"/>
          </a:xfrm>
          <a:prstGeom prst="rect">
            <a:avLst/>
          </a:prstGeom>
          <a:noFill/>
          <a:ln>
            <a:noFill/>
          </a:ln>
        </p:spPr>
        <p:txBody>
          <a:bodyPr lIns="90000" rIns="90000" tIns="45000" bIns="45000"/>
          <a:p>
            <a:pPr algn="r"/>
            <a:r>
              <a:rPr b="0" lang="en-US" sz="1800" spc="-1" strike="noStrike">
                <a:solidFill>
                  <a:srgbClr val="ffffff"/>
                </a:solidFill>
                <a:latin typeface="Arial"/>
              </a:rPr>
              <a:t>Source: http://www.eso.org/public/news/eso1436/</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CustomShape 1"/>
          <p:cNvSpPr/>
          <p:nvPr/>
        </p:nvSpPr>
        <p:spPr>
          <a:xfrm>
            <a:off x="0" y="0"/>
            <a:ext cx="9144000" cy="6858000"/>
          </a:xfrm>
          <a:prstGeom prst="rect">
            <a:avLst/>
          </a:prstGeom>
          <a:solidFill>
            <a:srgbClr val="000000"/>
          </a:solidFill>
          <a:ln>
            <a:noFill/>
          </a:ln>
        </p:spPr>
        <p:style>
          <a:lnRef idx="0"/>
          <a:fillRef idx="0"/>
          <a:effectRef idx="0"/>
          <a:fontRef idx="minor"/>
        </p:style>
      </p:sp>
      <p:sp>
        <p:nvSpPr>
          <p:cNvPr id="337" name="TextShape 2"/>
          <p:cNvSpPr txBox="1"/>
          <p:nvPr/>
        </p:nvSpPr>
        <p:spPr>
          <a:xfrm>
            <a:off x="182880" y="419040"/>
            <a:ext cx="8778240" cy="532440"/>
          </a:xfrm>
          <a:prstGeom prst="rect">
            <a:avLst/>
          </a:prstGeom>
          <a:noFill/>
          <a:ln>
            <a:noFill/>
          </a:ln>
        </p:spPr>
        <p:txBody>
          <a:bodyPr lIns="0" rIns="0" tIns="0" bIns="0" anchor="ctr"/>
          <a:p>
            <a:pPr algn="ctr"/>
            <a:r>
              <a:rPr b="1" lang="en-US" sz="3600" spc="-1" strike="noStrike">
                <a:solidFill>
                  <a:srgbClr val="ffffff"/>
                </a:solidFill>
                <a:latin typeface="Droid Sans"/>
              </a:rPr>
              <a:t>Alternatives (1): Spiral density waves</a:t>
            </a:r>
            <a:endParaRPr b="1" lang="en-US" sz="3600" spc="-1" strike="noStrike">
              <a:latin typeface="Droid Sans"/>
            </a:endParaRPr>
          </a:p>
        </p:txBody>
      </p:sp>
      <p:sp>
        <p:nvSpPr>
          <p:cNvPr id="338" name="TextShape 3"/>
          <p:cNvSpPr txBox="1"/>
          <p:nvPr/>
        </p:nvSpPr>
        <p:spPr>
          <a:xfrm>
            <a:off x="183240" y="1371600"/>
            <a:ext cx="3657240" cy="5212080"/>
          </a:xfrm>
          <a:prstGeom prst="rect">
            <a:avLst/>
          </a:prstGeom>
          <a:noFill/>
          <a:ln>
            <a:noFill/>
          </a:ln>
        </p:spPr>
        <p:txBody>
          <a:bodyPr lIns="0" rIns="0" tIns="0" bIns="0">
            <a:normAutofit/>
          </a:bodyPr>
          <a:p>
            <a:r>
              <a:rPr b="0" lang="en-US" sz="3200" spc="-1" strike="noStrike">
                <a:solidFill>
                  <a:srgbClr val="ffffff"/>
                </a:solidFill>
                <a:latin typeface="Droid Sans"/>
              </a:rPr>
              <a:t>If we apply this traffic jam analogy to stars, we can produce a spiral like pattern.</a:t>
            </a:r>
            <a:endParaRPr b="0" lang="en-US" sz="3200" spc="-1" strike="noStrike">
              <a:latin typeface="Droid Sans"/>
            </a:endParaRPr>
          </a:p>
          <a:p>
            <a:endParaRPr b="0" lang="en-US" sz="3200" spc="-1" strike="noStrike">
              <a:latin typeface="Droid Sans"/>
            </a:endParaRPr>
          </a:p>
          <a:p>
            <a:r>
              <a:rPr b="0" lang="en-US" sz="3200" spc="-1" strike="noStrike">
                <a:solidFill>
                  <a:srgbClr val="ffffff"/>
                </a:solidFill>
                <a:latin typeface="Droid Sans"/>
              </a:rPr>
              <a:t>The spiral arms are just the slow regions of stellar traffic, and stars move through them</a:t>
            </a:r>
            <a:endParaRPr b="0" lang="en-US" sz="3200" spc="-1" strike="noStrike">
              <a:latin typeface="Droid Sans"/>
            </a:endParaRPr>
          </a:p>
        </p:txBody>
      </p:sp>
      <p:pic>
        <p:nvPicPr>
          <p:cNvPr id="339" name="Picture 1" descr="">
            <a:hlinkClick r:id="" action="ppaction://media"/>
          </p:cNvPr>
          <p:cNvPicPr/>
          <p:nvPr>
            <a:videoFile r:link="rId1"/>
            <p:extLst>
              <p:ext uri="{DAA4B4D4-6D71-4841-9C94-3DE7FCFB9230}">
                <p14:media r:link="rId2"/>
              </p:ext>
            </p:extLst>
          </p:nvPr>
        </p:nvPicPr>
        <p:blipFill>
          <a:blip r:embed="rId3"/>
        </p:blipFill>
        <p:spPr>
          <a:xfrm>
            <a:off x="3931920" y="1371600"/>
            <a:ext cx="5095080" cy="5095080"/>
          </a:xfrm>
          <a:prstGeom prst="rect">
            <a:avLst/>
          </a:prstGeom>
          <a:ln>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CustomShape 1"/>
          <p:cNvSpPr/>
          <p:nvPr/>
        </p:nvSpPr>
        <p:spPr>
          <a:xfrm>
            <a:off x="0" y="0"/>
            <a:ext cx="9144000" cy="6858000"/>
          </a:xfrm>
          <a:prstGeom prst="rect">
            <a:avLst/>
          </a:prstGeom>
          <a:solidFill>
            <a:srgbClr val="000000"/>
          </a:solidFill>
          <a:ln>
            <a:noFill/>
          </a:ln>
        </p:spPr>
        <p:style>
          <a:lnRef idx="0"/>
          <a:fillRef idx="0"/>
          <a:effectRef idx="0"/>
          <a:fontRef idx="minor"/>
        </p:style>
      </p:sp>
      <p:sp>
        <p:nvSpPr>
          <p:cNvPr id="341" name="TextShape 2"/>
          <p:cNvSpPr txBox="1"/>
          <p:nvPr/>
        </p:nvSpPr>
        <p:spPr>
          <a:xfrm>
            <a:off x="182880" y="182880"/>
            <a:ext cx="8778240" cy="1005840"/>
          </a:xfrm>
          <a:prstGeom prst="rect">
            <a:avLst/>
          </a:prstGeom>
          <a:noFill/>
          <a:ln>
            <a:noFill/>
          </a:ln>
        </p:spPr>
        <p:txBody>
          <a:bodyPr lIns="0" rIns="0" tIns="0" bIns="0" anchor="ctr"/>
          <a:p>
            <a:pPr algn="ctr"/>
            <a:r>
              <a:rPr b="1" lang="en-US" sz="3600" spc="-1" strike="noStrike">
                <a:solidFill>
                  <a:srgbClr val="ffffff"/>
                </a:solidFill>
                <a:latin typeface="Droid Sans"/>
              </a:rPr>
              <a:t>Alternatives (1): Spiral density waves</a:t>
            </a:r>
            <a:endParaRPr b="1" lang="en-US" sz="3600" spc="-1" strike="noStrike">
              <a:latin typeface="Droid Sans"/>
            </a:endParaRPr>
          </a:p>
        </p:txBody>
      </p:sp>
      <p:sp>
        <p:nvSpPr>
          <p:cNvPr id="342" name="TextShape 3"/>
          <p:cNvSpPr txBox="1"/>
          <p:nvPr/>
        </p:nvSpPr>
        <p:spPr>
          <a:xfrm>
            <a:off x="183240" y="1371600"/>
            <a:ext cx="3565800" cy="5212080"/>
          </a:xfrm>
          <a:prstGeom prst="rect">
            <a:avLst/>
          </a:prstGeom>
          <a:noFill/>
          <a:ln>
            <a:noFill/>
          </a:ln>
        </p:spPr>
        <p:txBody>
          <a:bodyPr lIns="0" rIns="0" tIns="0" bIns="0">
            <a:normAutofit/>
          </a:bodyPr>
          <a:p>
            <a:r>
              <a:rPr b="0" lang="en-US" sz="3200" spc="-1" strike="noStrike">
                <a:solidFill>
                  <a:srgbClr val="ffffff"/>
                </a:solidFill>
                <a:latin typeface="Droid Sans"/>
              </a:rPr>
              <a:t>Compare the previous movie with this one, in which the stars stay fixed relative to the spiral arms.</a:t>
            </a:r>
            <a:endParaRPr b="0" lang="en-US" sz="3200" spc="-1" strike="noStrike">
              <a:latin typeface="Droid Sans"/>
            </a:endParaRPr>
          </a:p>
          <a:p>
            <a:r>
              <a:rPr b="0" lang="en-US" sz="3200" spc="-1" strike="noStrike">
                <a:solidFill>
                  <a:srgbClr val="ffffff"/>
                </a:solidFill>
                <a:latin typeface="Droid Sans"/>
              </a:rPr>
              <a:t>This is </a:t>
            </a:r>
            <a:r>
              <a:rPr b="1" lang="en-US" sz="3200" spc="-1" strike="noStrike">
                <a:solidFill>
                  <a:srgbClr val="ff0000"/>
                </a:solidFill>
                <a:latin typeface="Droid Sans"/>
              </a:rPr>
              <a:t>not</a:t>
            </a:r>
            <a:r>
              <a:rPr b="0" lang="en-US" sz="3200" spc="-1" strike="noStrike">
                <a:solidFill>
                  <a:srgbClr val="ffffff"/>
                </a:solidFill>
                <a:latin typeface="Droid Sans"/>
              </a:rPr>
              <a:t> what we think happens.</a:t>
            </a:r>
            <a:endParaRPr b="0" lang="en-US" sz="3200" spc="-1" strike="noStrike">
              <a:latin typeface="Droid Sans"/>
            </a:endParaRPr>
          </a:p>
        </p:txBody>
      </p:sp>
      <p:pic>
        <p:nvPicPr>
          <p:cNvPr id="343" name="Picture 1" descr="">
            <a:hlinkClick r:id="" action="ppaction://media"/>
          </p:cNvPr>
          <p:cNvPicPr/>
          <p:nvPr>
            <a:videoFile r:link="rId1"/>
            <p:extLst>
              <p:ext uri="{DAA4B4D4-6D71-4841-9C94-3DE7FCFB9230}">
                <p14:media r:link="rId2"/>
              </p:ext>
            </p:extLst>
          </p:nvPr>
        </p:nvPicPr>
        <p:blipFill>
          <a:blip r:embed="rId3"/>
        </p:blipFill>
        <p:spPr>
          <a:xfrm>
            <a:off x="3906360" y="1371600"/>
            <a:ext cx="5120640" cy="5120640"/>
          </a:xfrm>
          <a:prstGeom prst="rect">
            <a:avLst/>
          </a:prstGeom>
          <a:ln>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4" name="CustomShape 1"/>
          <p:cNvSpPr/>
          <p:nvPr/>
        </p:nvSpPr>
        <p:spPr>
          <a:xfrm>
            <a:off x="0" y="0"/>
            <a:ext cx="9143640" cy="3654000"/>
          </a:xfrm>
          <a:prstGeom prst="rect">
            <a:avLst/>
          </a:prstGeom>
          <a:noFill/>
          <a:ln w="9360">
            <a:noFill/>
          </a:ln>
        </p:spPr>
        <p:style>
          <a:lnRef idx="0"/>
          <a:fillRef idx="0"/>
          <a:effectRef idx="0"/>
          <a:fontRef idx="minor"/>
        </p:style>
      </p:sp>
      <p:sp>
        <p:nvSpPr>
          <p:cNvPr id="345" name="TextShape 2"/>
          <p:cNvSpPr txBox="1"/>
          <p:nvPr/>
        </p:nvSpPr>
        <p:spPr>
          <a:xfrm>
            <a:off x="182880" y="153000"/>
            <a:ext cx="8778240" cy="1064520"/>
          </a:xfrm>
          <a:prstGeom prst="rect">
            <a:avLst/>
          </a:prstGeom>
          <a:noFill/>
          <a:ln>
            <a:noFill/>
          </a:ln>
        </p:spPr>
        <p:txBody>
          <a:bodyPr lIns="0" rIns="0" tIns="0" bIns="0" anchor="ctr"/>
          <a:p>
            <a:pPr algn="ctr"/>
            <a:r>
              <a:rPr b="1" lang="en-US" sz="3600" spc="-1" strike="noStrike">
                <a:latin typeface="Droid Sans"/>
              </a:rPr>
              <a:t>Alternative (2):</a:t>
            </a:r>
            <a:br/>
            <a:r>
              <a:rPr b="1" lang="en-US" sz="3600" spc="-1" strike="noStrike">
                <a:latin typeface="Droid Sans"/>
              </a:rPr>
              <a:t>Self propagating star formation</a:t>
            </a:r>
            <a:endParaRPr b="1" lang="en-US" sz="3600" spc="-1" strike="noStrike">
              <a:latin typeface="Droid Sans"/>
            </a:endParaRPr>
          </a:p>
        </p:txBody>
      </p:sp>
      <p:pic>
        <p:nvPicPr>
          <p:cNvPr id="346" name="Picture 4" descr=""/>
          <p:cNvPicPr/>
          <p:nvPr/>
        </p:nvPicPr>
        <p:blipFill>
          <a:blip r:embed="rId1"/>
          <a:stretch/>
        </p:blipFill>
        <p:spPr>
          <a:xfrm>
            <a:off x="457200" y="1263600"/>
            <a:ext cx="8321040" cy="4095360"/>
          </a:xfrm>
          <a:prstGeom prst="rect">
            <a:avLst/>
          </a:prstGeom>
          <a:ln>
            <a:noFill/>
          </a:ln>
        </p:spPr>
      </p:pic>
      <p:sp>
        <p:nvSpPr>
          <p:cNvPr id="347" name="TextShape 3"/>
          <p:cNvSpPr txBox="1"/>
          <p:nvPr/>
        </p:nvSpPr>
        <p:spPr>
          <a:xfrm>
            <a:off x="182880" y="5058720"/>
            <a:ext cx="8777880" cy="1691280"/>
          </a:xfrm>
          <a:prstGeom prst="rect">
            <a:avLst/>
          </a:prstGeom>
          <a:solidFill>
            <a:srgbClr val="ffffff"/>
          </a:solidFill>
          <a:ln>
            <a:noFill/>
          </a:ln>
        </p:spPr>
        <p:txBody>
          <a:bodyPr lIns="0" rIns="0" tIns="0" bIns="0">
            <a:normAutofit/>
          </a:bodyPr>
          <a:p>
            <a:r>
              <a:rPr b="0" lang="en-US" sz="2400" spc="-1" strike="noStrike">
                <a:latin typeface="Droid Sans"/>
              </a:rPr>
              <a:t>Stars form in waves and the wave of star formation makes the spiral arm - but it is not clear how whole spiral arms would appear with this mechanism.</a:t>
            </a:r>
            <a:endParaRPr b="0" lang="en-US" sz="2400" spc="-1" strike="noStrike">
              <a:latin typeface="Droid Sans"/>
            </a:endParaRPr>
          </a:p>
          <a:p>
            <a:r>
              <a:rPr b="0" lang="en-US" sz="2400" spc="-1" strike="noStrike">
                <a:latin typeface="Droid Sans"/>
              </a:rPr>
              <a:t>→ </a:t>
            </a:r>
            <a:r>
              <a:rPr b="0" lang="en-US" sz="2400" spc="-1" strike="noStrike">
                <a:latin typeface="Droid Sans"/>
              </a:rPr>
              <a:t>Spiral arm formation is still being researched!!</a:t>
            </a:r>
            <a:endParaRPr b="0" lang="en-US" sz="2400" spc="-1" strike="noStrike">
              <a:latin typeface="Droid Sans"/>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8" name="CustomShape 1"/>
          <p:cNvSpPr/>
          <p:nvPr/>
        </p:nvSpPr>
        <p:spPr>
          <a:xfrm>
            <a:off x="457200" y="977760"/>
            <a:ext cx="8152920" cy="1370160"/>
          </a:xfrm>
          <a:prstGeom prst="rect">
            <a:avLst/>
          </a:prstGeom>
          <a:noFill/>
          <a:ln w="9360">
            <a:noFill/>
          </a:ln>
        </p:spPr>
        <p:style>
          <a:lnRef idx="0"/>
          <a:fillRef idx="0"/>
          <a:effectRef idx="0"/>
          <a:fontRef idx="minor"/>
        </p:style>
      </p:sp>
      <p:sp>
        <p:nvSpPr>
          <p:cNvPr id="349" name="TextShape 2"/>
          <p:cNvSpPr txBox="1"/>
          <p:nvPr/>
        </p:nvSpPr>
        <p:spPr>
          <a:xfrm>
            <a:off x="182880" y="389520"/>
            <a:ext cx="8778240" cy="591840"/>
          </a:xfrm>
          <a:prstGeom prst="rect">
            <a:avLst/>
          </a:prstGeom>
          <a:noFill/>
          <a:ln>
            <a:noFill/>
          </a:ln>
        </p:spPr>
        <p:txBody>
          <a:bodyPr lIns="0" rIns="0" tIns="0" bIns="0" anchor="ctr"/>
          <a:p>
            <a:pPr algn="ctr"/>
            <a:r>
              <a:rPr b="1" lang="en-US" sz="4000" spc="-1" strike="noStrike">
                <a:latin typeface="Droid Sans"/>
              </a:rPr>
              <a:t>The Mass of the Milky Way Galaxy</a:t>
            </a:r>
            <a:endParaRPr b="1" lang="en-US" sz="4000" spc="-1" strike="noStrike">
              <a:latin typeface="Droid Sans"/>
            </a:endParaRPr>
          </a:p>
        </p:txBody>
      </p:sp>
      <p:sp>
        <p:nvSpPr>
          <p:cNvPr id="350" name="TextShape 3"/>
          <p:cNvSpPr txBox="1"/>
          <p:nvPr/>
        </p:nvSpPr>
        <p:spPr>
          <a:xfrm>
            <a:off x="183240" y="1371600"/>
            <a:ext cx="8777880" cy="3977280"/>
          </a:xfrm>
          <a:prstGeom prst="rect">
            <a:avLst/>
          </a:prstGeom>
          <a:noFill/>
          <a:ln>
            <a:noFill/>
          </a:ln>
        </p:spPr>
        <p:txBody>
          <a:bodyPr lIns="0" rIns="0" tIns="0" bIns="0">
            <a:normAutofit/>
          </a:bodyPr>
          <a:p>
            <a:r>
              <a:rPr b="0" lang="en-US" sz="2800" spc="-1" strike="noStrike">
                <a:latin typeface="Droid Sans"/>
              </a:rPr>
              <a:t>The orbital speed of an object depends only on the amount of mass between it and the galactic center.</a:t>
            </a:r>
            <a:endParaRPr b="0" lang="en-US" sz="2800" spc="-1" strike="noStrike">
              <a:latin typeface="Droid Sans"/>
            </a:endParaRPr>
          </a:p>
        </p:txBody>
      </p:sp>
      <p:pic>
        <p:nvPicPr>
          <p:cNvPr id="351" name="Picture 6" descr=""/>
          <p:cNvPicPr/>
          <p:nvPr/>
        </p:nvPicPr>
        <p:blipFill>
          <a:blip r:embed="rId1"/>
          <a:srcRect l="0" t="0" r="0" b="6133"/>
          <a:stretch/>
        </p:blipFill>
        <p:spPr>
          <a:xfrm>
            <a:off x="365760" y="2826720"/>
            <a:ext cx="8548200" cy="2522160"/>
          </a:xfrm>
          <a:prstGeom prst="rect">
            <a:avLst/>
          </a:prstGeom>
          <a:ln>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CustomShape 1"/>
          <p:cNvSpPr/>
          <p:nvPr/>
        </p:nvSpPr>
        <p:spPr>
          <a:xfrm>
            <a:off x="0" y="-727200"/>
            <a:ext cx="9143640" cy="7279920"/>
          </a:xfrm>
          <a:prstGeom prst="rect">
            <a:avLst/>
          </a:prstGeom>
          <a:noFill/>
          <a:ln w="9360">
            <a:noFill/>
          </a:ln>
        </p:spPr>
        <p:style>
          <a:lnRef idx="0"/>
          <a:fillRef idx="0"/>
          <a:effectRef idx="0"/>
          <a:fontRef idx="minor"/>
        </p:style>
      </p:sp>
      <p:sp>
        <p:nvSpPr>
          <p:cNvPr id="353" name="TextShape 2"/>
          <p:cNvSpPr txBox="1"/>
          <p:nvPr/>
        </p:nvSpPr>
        <p:spPr>
          <a:xfrm>
            <a:off x="182880" y="419040"/>
            <a:ext cx="8778240" cy="532440"/>
          </a:xfrm>
          <a:prstGeom prst="rect">
            <a:avLst/>
          </a:prstGeom>
          <a:noFill/>
          <a:ln>
            <a:noFill/>
          </a:ln>
        </p:spPr>
        <p:txBody>
          <a:bodyPr lIns="0" rIns="0" tIns="0" bIns="0" anchor="ctr"/>
          <a:p>
            <a:pPr algn="ctr"/>
            <a:r>
              <a:rPr b="1" lang="en-US" sz="3600" spc="-1" strike="noStrike">
                <a:latin typeface="Droid Sans"/>
              </a:rPr>
              <a:t>Mass of the Milky Way and Dark Matter</a:t>
            </a:r>
            <a:endParaRPr b="1" lang="en-US" sz="3600" spc="-1" strike="noStrike">
              <a:latin typeface="Droid Sans"/>
            </a:endParaRPr>
          </a:p>
        </p:txBody>
      </p:sp>
      <p:sp>
        <p:nvSpPr>
          <p:cNvPr id="354" name="TextShape 3"/>
          <p:cNvSpPr txBox="1"/>
          <p:nvPr/>
        </p:nvSpPr>
        <p:spPr>
          <a:xfrm>
            <a:off x="183240" y="1371600"/>
            <a:ext cx="8777880" cy="5029200"/>
          </a:xfrm>
          <a:prstGeom prst="rect">
            <a:avLst/>
          </a:prstGeom>
          <a:noFill/>
          <a:ln>
            <a:noFill/>
          </a:ln>
        </p:spPr>
        <p:txBody>
          <a:bodyPr lIns="0" rIns="0" tIns="0" bIns="0">
            <a:normAutofit/>
          </a:bodyPr>
          <a:p>
            <a:r>
              <a:rPr b="0" lang="en-US" sz="2800" spc="-1" strike="noStrike">
                <a:latin typeface="Droid Sans"/>
              </a:rPr>
              <a:t>From Newton's law of gravity, one can, as usual, find the mass of the galaxy inside an orbiting star or globular cluster from the period of its orbit (just as one finds the mass of a star from another star in orbit about it). The mass in the Galaxy's disk is found in this way to be about 200 billion solar masses. </a:t>
            </a:r>
            <a:endParaRPr b="0" lang="en-US" sz="2800" spc="-1" strike="noStrike">
              <a:latin typeface="Droid Sans"/>
            </a:endParaRPr>
          </a:p>
          <a:p>
            <a:r>
              <a:rPr b="0" lang="en-US" sz="2800" spc="-1" strike="noStrike">
                <a:latin typeface="Droid Sans"/>
              </a:rPr>
              <a:t>But as one looks at orbits of globular clusters and gas clouds that are further from the center of the Galaxy, a strange thing happens. The mass does not end with the edge of the disk, nor does it come mostly from the disk and bulge at all! </a:t>
            </a:r>
            <a:endParaRPr b="0" lang="en-US" sz="2800" spc="-1" strike="noStrike">
              <a:latin typeface="Droid Sans"/>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5" name="CustomShape 1"/>
          <p:cNvSpPr/>
          <p:nvPr/>
        </p:nvSpPr>
        <p:spPr>
          <a:xfrm>
            <a:off x="0" y="-495360"/>
            <a:ext cx="9143640" cy="2222280"/>
          </a:xfrm>
          <a:prstGeom prst="rect">
            <a:avLst/>
          </a:prstGeom>
          <a:noFill/>
          <a:ln w="9360">
            <a:noFill/>
          </a:ln>
        </p:spPr>
        <p:style>
          <a:lnRef idx="0"/>
          <a:fillRef idx="0"/>
          <a:effectRef idx="0"/>
          <a:fontRef idx="minor"/>
        </p:style>
      </p:sp>
      <p:sp>
        <p:nvSpPr>
          <p:cNvPr id="356" name="TextShape 2"/>
          <p:cNvSpPr txBox="1"/>
          <p:nvPr/>
        </p:nvSpPr>
        <p:spPr>
          <a:xfrm>
            <a:off x="182880" y="182880"/>
            <a:ext cx="8778240" cy="1005840"/>
          </a:xfrm>
          <a:prstGeom prst="rect">
            <a:avLst/>
          </a:prstGeom>
          <a:noFill/>
          <a:ln>
            <a:noFill/>
          </a:ln>
        </p:spPr>
        <p:txBody>
          <a:bodyPr lIns="0" rIns="0" tIns="0" bIns="0" anchor="ctr"/>
          <a:p>
            <a:pPr algn="ctr"/>
            <a:r>
              <a:rPr b="1" lang="en-US" sz="4400" spc="-1" strike="noStrike">
                <a:latin typeface="Droid Sans"/>
              </a:rPr>
              <a:t>Galactic rotation curve</a:t>
            </a:r>
            <a:endParaRPr b="1" lang="en-US" sz="4400" spc="-1" strike="noStrike">
              <a:latin typeface="Droid Sans"/>
            </a:endParaRPr>
          </a:p>
        </p:txBody>
      </p:sp>
      <p:sp>
        <p:nvSpPr>
          <p:cNvPr id="357" name="TextShape 3"/>
          <p:cNvSpPr txBox="1"/>
          <p:nvPr/>
        </p:nvSpPr>
        <p:spPr>
          <a:xfrm>
            <a:off x="183240" y="1371600"/>
            <a:ext cx="8777880" cy="3977280"/>
          </a:xfrm>
          <a:prstGeom prst="rect">
            <a:avLst/>
          </a:prstGeom>
          <a:noFill/>
          <a:ln>
            <a:noFill/>
          </a:ln>
        </p:spPr>
        <p:txBody>
          <a:bodyPr lIns="0" rIns="0" tIns="0" bIns="0">
            <a:normAutofit/>
          </a:bodyPr>
          <a:p>
            <a:r>
              <a:rPr b="0" lang="en-US" sz="2800" spc="-1" strike="noStrike">
                <a:latin typeface="Droid Sans"/>
              </a:rPr>
              <a:t>Rotation curve of the Galaxy: How fast objects move as a function of the distance to the galactic center.</a:t>
            </a:r>
            <a:endParaRPr b="0" lang="en-US" sz="2800" spc="-1" strike="noStrike">
              <a:latin typeface="Droid Sans"/>
            </a:endParaRPr>
          </a:p>
          <a:p>
            <a:endParaRPr b="0" lang="en-US" sz="2800" spc="-1" strike="noStrike">
              <a:latin typeface="Droid Sans"/>
            </a:endParaRPr>
          </a:p>
        </p:txBody>
      </p:sp>
      <p:grpSp>
        <p:nvGrpSpPr>
          <p:cNvPr id="358" name="Group 4"/>
          <p:cNvGrpSpPr/>
          <p:nvPr/>
        </p:nvGrpSpPr>
        <p:grpSpPr>
          <a:xfrm>
            <a:off x="297000" y="2387880"/>
            <a:ext cx="8546760" cy="4296960"/>
            <a:chOff x="297000" y="2387880"/>
            <a:chExt cx="8546760" cy="4296960"/>
          </a:xfrm>
        </p:grpSpPr>
        <p:pic>
          <p:nvPicPr>
            <p:cNvPr id="359" name="Picture 4" descr=""/>
            <p:cNvPicPr/>
            <p:nvPr/>
          </p:nvPicPr>
          <p:blipFill>
            <a:blip r:embed="rId1"/>
            <a:stretch/>
          </p:blipFill>
          <p:spPr>
            <a:xfrm>
              <a:off x="297000" y="2387880"/>
              <a:ext cx="8546760" cy="4296960"/>
            </a:xfrm>
            <a:prstGeom prst="rect">
              <a:avLst/>
            </a:prstGeom>
            <a:ln>
              <a:noFill/>
            </a:ln>
          </p:spPr>
        </p:pic>
        <p:sp>
          <p:nvSpPr>
            <p:cNvPr id="360" name="CustomShape 5"/>
            <p:cNvSpPr/>
            <p:nvPr/>
          </p:nvSpPr>
          <p:spPr>
            <a:xfrm>
              <a:off x="3208320" y="4877280"/>
              <a:ext cx="360720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expected given mass that we can see</a:t>
              </a:r>
              <a:endParaRPr b="0" lang="en-US" sz="1800" spc="-1" strike="noStrike">
                <a:latin typeface="Arial"/>
              </a:endParaRPr>
            </a:p>
          </p:txBody>
        </p:sp>
        <p:sp>
          <p:nvSpPr>
            <p:cNvPr id="361" name="CustomShape 6"/>
            <p:cNvSpPr/>
            <p:nvPr/>
          </p:nvSpPr>
          <p:spPr>
            <a:xfrm>
              <a:off x="4385520" y="2742480"/>
              <a:ext cx="238176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actual motion observed</a:t>
              </a:r>
              <a:endParaRPr b="0" lang="en-US" sz="1800" spc="-1" strike="noStrike">
                <a:latin typeface="Arial"/>
              </a:endParaRPr>
            </a:p>
          </p:txBody>
        </p:sp>
      </p:gr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2" name="CustomShape 1"/>
          <p:cNvSpPr/>
          <p:nvPr/>
        </p:nvSpPr>
        <p:spPr>
          <a:xfrm>
            <a:off x="346320" y="-61200"/>
            <a:ext cx="8494200" cy="7768080"/>
          </a:xfrm>
          <a:prstGeom prst="rect">
            <a:avLst/>
          </a:prstGeom>
          <a:noFill/>
          <a:ln w="9360">
            <a:noFill/>
          </a:ln>
        </p:spPr>
        <p:style>
          <a:lnRef idx="0"/>
          <a:fillRef idx="0"/>
          <a:effectRef idx="0"/>
          <a:fontRef idx="minor"/>
        </p:style>
      </p:sp>
      <p:sp>
        <p:nvSpPr>
          <p:cNvPr id="363" name="TextShape 2"/>
          <p:cNvSpPr txBox="1"/>
          <p:nvPr/>
        </p:nvSpPr>
        <p:spPr>
          <a:xfrm>
            <a:off x="182880" y="182880"/>
            <a:ext cx="8778240" cy="1005840"/>
          </a:xfrm>
          <a:prstGeom prst="rect">
            <a:avLst/>
          </a:prstGeom>
          <a:noFill/>
          <a:ln>
            <a:noFill/>
          </a:ln>
        </p:spPr>
        <p:txBody>
          <a:bodyPr lIns="0" rIns="0" tIns="0" bIns="0" anchor="ctr"/>
          <a:p>
            <a:pPr algn="ctr"/>
            <a:r>
              <a:rPr b="1" lang="en-US" sz="4400" spc="-1" strike="noStrike">
                <a:latin typeface="Droid Sans"/>
              </a:rPr>
              <a:t>Rotation curve and Dark Matter</a:t>
            </a:r>
            <a:endParaRPr b="1" lang="en-US" sz="4400" spc="-1" strike="noStrike">
              <a:latin typeface="Droid Sans"/>
            </a:endParaRPr>
          </a:p>
        </p:txBody>
      </p:sp>
      <p:sp>
        <p:nvSpPr>
          <p:cNvPr id="364" name="TextShape 3"/>
          <p:cNvSpPr txBox="1"/>
          <p:nvPr/>
        </p:nvSpPr>
        <p:spPr>
          <a:xfrm>
            <a:off x="183240" y="1371600"/>
            <a:ext cx="8777880" cy="5120640"/>
          </a:xfrm>
          <a:prstGeom prst="rect">
            <a:avLst/>
          </a:prstGeom>
          <a:noFill/>
          <a:ln>
            <a:noFill/>
          </a:ln>
        </p:spPr>
        <p:txBody>
          <a:bodyPr lIns="0" rIns="0" tIns="0" bIns="0">
            <a:normAutofit/>
          </a:bodyPr>
          <a:p>
            <a:r>
              <a:rPr b="0" lang="en-US" sz="3200" spc="-1" strike="noStrike">
                <a:latin typeface="Droid Sans"/>
              </a:rPr>
              <a:t>Instead, the speed at which stars, globular clusters and gas clouds orbit the galaxy implies a much larger mass than is visible:</a:t>
            </a:r>
            <a:endParaRPr b="0" lang="en-US" sz="3200" spc="-1" strike="noStrike">
              <a:latin typeface="Droid Sans"/>
            </a:endParaRPr>
          </a:p>
          <a:p>
            <a:r>
              <a:rPr b="1" lang="en-US" sz="3200" spc="-1" strike="noStrike">
                <a:latin typeface="Droid Sans"/>
              </a:rPr>
              <a:t>Most of the Galaxy's mass is </a:t>
            </a:r>
            <a:r>
              <a:rPr b="1" lang="en-US" sz="3200" spc="-1" strike="noStrike">
                <a:solidFill>
                  <a:srgbClr val="dc2300"/>
                </a:solidFill>
                <a:latin typeface="Droid Sans"/>
              </a:rPr>
              <a:t>dark matter</a:t>
            </a:r>
            <a:r>
              <a:rPr b="1" lang="en-US" sz="3200" spc="-1" strike="noStrike">
                <a:latin typeface="Droid Sans"/>
              </a:rPr>
              <a:t>, matter too dim to see at any wavelength, that lies in the halo. </a:t>
            </a:r>
            <a:r>
              <a:rPr b="1" lang="en-US" sz="3200" spc="-1" strike="noStrike">
                <a:solidFill>
                  <a:srgbClr val="dc2300"/>
                </a:solidFill>
                <a:latin typeface="Droid Sans"/>
              </a:rPr>
              <a:t>We do not yet know what it is.</a:t>
            </a:r>
            <a:endParaRPr b="0" lang="en-US" sz="3200" spc="-1" strike="noStrike">
              <a:latin typeface="Droid Sans"/>
            </a:endParaRPr>
          </a:p>
          <a:p>
            <a:r>
              <a:rPr b="0" lang="en-US" sz="3200" spc="-1" strike="noStrike">
                <a:latin typeface="Droid Sans"/>
              </a:rPr>
              <a:t>This is true of all other large galaxies whose mass we have measured. What constitutes most of the universe's mass is one of the most fundamental mysteries of current astronomy. </a:t>
            </a:r>
            <a:endParaRPr b="0" lang="en-US" sz="3200" spc="-1" strike="noStrike">
              <a:latin typeface="Droid Sans"/>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5" name="CustomShape 1"/>
          <p:cNvSpPr/>
          <p:nvPr/>
        </p:nvSpPr>
        <p:spPr>
          <a:xfrm>
            <a:off x="0" y="749160"/>
            <a:ext cx="9143640" cy="6595560"/>
          </a:xfrm>
          <a:prstGeom prst="rect">
            <a:avLst/>
          </a:prstGeom>
          <a:noFill/>
          <a:ln w="9360">
            <a:noFill/>
          </a:ln>
        </p:spPr>
        <p:style>
          <a:lnRef idx="0"/>
          <a:fillRef idx="0"/>
          <a:effectRef idx="0"/>
          <a:fontRef idx="minor"/>
        </p:style>
      </p:sp>
      <p:sp>
        <p:nvSpPr>
          <p:cNvPr id="366" name="TextShape 2"/>
          <p:cNvSpPr txBox="1"/>
          <p:nvPr/>
        </p:nvSpPr>
        <p:spPr>
          <a:xfrm>
            <a:off x="182880" y="182880"/>
            <a:ext cx="8778240" cy="1005840"/>
          </a:xfrm>
          <a:prstGeom prst="rect">
            <a:avLst/>
          </a:prstGeom>
          <a:noFill/>
          <a:ln>
            <a:noFill/>
          </a:ln>
        </p:spPr>
        <p:txBody>
          <a:bodyPr lIns="0" rIns="0" tIns="0" bIns="0" anchor="ctr"/>
          <a:p>
            <a:pPr algn="ctr"/>
            <a:r>
              <a:rPr b="1" lang="en-US" sz="4400" spc="-1" strike="noStrike">
                <a:latin typeface="Droid Sans"/>
              </a:rPr>
              <a:t>Dark Matter Summary</a:t>
            </a:r>
            <a:endParaRPr b="1" lang="en-US" sz="4400" spc="-1" strike="noStrike">
              <a:latin typeface="Droid Sans"/>
            </a:endParaRPr>
          </a:p>
        </p:txBody>
      </p:sp>
      <p:sp>
        <p:nvSpPr>
          <p:cNvPr id="367" name="TextShape 3"/>
          <p:cNvSpPr txBox="1"/>
          <p:nvPr/>
        </p:nvSpPr>
        <p:spPr>
          <a:xfrm>
            <a:off x="183240" y="1371600"/>
            <a:ext cx="8777880" cy="5212080"/>
          </a:xfrm>
          <a:prstGeom prst="rect">
            <a:avLst/>
          </a:prstGeom>
          <a:noFill/>
          <a:ln>
            <a:noFill/>
          </a:ln>
        </p:spPr>
        <p:txBody>
          <a:bodyPr lIns="0" rIns="0" tIns="0" bIns="0">
            <a:normAutofit/>
          </a:bodyPr>
          <a:p>
            <a:pPr marL="432000" indent="-324000">
              <a:spcAft>
                <a:spcPts val="1417"/>
              </a:spcAft>
              <a:buClr>
                <a:srgbClr val="000000"/>
              </a:buClr>
              <a:buSzPct val="45000"/>
              <a:buFont typeface="Wingdings" charset="2"/>
              <a:buChar char=""/>
            </a:pPr>
            <a:r>
              <a:rPr b="0" lang="en-US" sz="2800" spc="-1" strike="noStrike">
                <a:latin typeface="Droid Sans"/>
              </a:rPr>
              <a:t>How fast a star orbits the galaxy tells us how much mass is inside the radius of the star’s orbit.</a:t>
            </a:r>
            <a:endParaRPr b="0" lang="en-US" sz="2800" spc="-1" strike="noStrike">
              <a:latin typeface="Droid Sans"/>
            </a:endParaRPr>
          </a:p>
          <a:p>
            <a:pPr marL="432000" indent="-324000">
              <a:spcAft>
                <a:spcPts val="1417"/>
              </a:spcAft>
              <a:buClr>
                <a:srgbClr val="000000"/>
              </a:buClr>
              <a:buSzPct val="45000"/>
              <a:buFont typeface="Wingdings" charset="2"/>
              <a:buChar char=""/>
            </a:pPr>
            <a:r>
              <a:rPr b="0" lang="en-US" sz="2800" spc="-1" strike="noStrike">
                <a:latin typeface="Droid Sans"/>
              </a:rPr>
              <a:t>The faster the star moves, the more mass must be pulling it to keep it from flying out of the galaxy</a:t>
            </a:r>
            <a:endParaRPr b="0" lang="en-US" sz="2800" spc="-1" strike="noStrike">
              <a:latin typeface="Droid Sans"/>
            </a:endParaRPr>
          </a:p>
          <a:p>
            <a:pPr marL="432000" indent="-324000">
              <a:spcAft>
                <a:spcPts val="1417"/>
              </a:spcAft>
              <a:buClr>
                <a:srgbClr val="000000"/>
              </a:buClr>
              <a:buSzPct val="45000"/>
              <a:buFont typeface="Wingdings" charset="2"/>
              <a:buChar char=""/>
            </a:pPr>
            <a:r>
              <a:rPr b="0" lang="en-US" sz="2800" spc="-1" strike="noStrike">
                <a:latin typeface="Droid Sans"/>
              </a:rPr>
              <a:t>Stars far from the center of the galaxy move unexpectedly fast: </a:t>
            </a:r>
            <a:r>
              <a:rPr b="1" lang="en-US" sz="2800" spc="-1" strike="noStrike">
                <a:latin typeface="Droid Sans"/>
              </a:rPr>
              <a:t>Therefore there is much more mass in the galaxy than we can see</a:t>
            </a:r>
            <a:endParaRPr b="0" lang="en-US" sz="2800" spc="-1" strike="noStrike">
              <a:latin typeface="Droid Sans"/>
            </a:endParaRPr>
          </a:p>
          <a:p>
            <a:pPr marL="432000" indent="-324000">
              <a:spcAft>
                <a:spcPts val="1417"/>
              </a:spcAft>
              <a:buClr>
                <a:srgbClr val="000000"/>
              </a:buClr>
              <a:buSzPct val="45000"/>
              <a:buFont typeface="Wingdings" charset="2"/>
              <a:buChar char=""/>
            </a:pPr>
            <a:r>
              <a:rPr b="0" lang="en-US" sz="2800" spc="-1" strike="noStrike">
                <a:latin typeface="Droid Sans"/>
              </a:rPr>
              <a:t>At least 90% of the Galaxy’s mass is “dark matter,” matter that we cannot see at any wavelength.</a:t>
            </a:r>
            <a:endParaRPr b="0" lang="en-US" sz="2800" spc="-1" strike="noStrike">
              <a:latin typeface="Droid Sans"/>
            </a:endParaRPr>
          </a:p>
          <a:p>
            <a:pPr algn="ctr">
              <a:spcAft>
                <a:spcPts val="1417"/>
              </a:spcAft>
            </a:pPr>
            <a:r>
              <a:rPr b="1" lang="en-US" sz="2800" spc="-1" strike="noStrike">
                <a:latin typeface="Droid Sans"/>
              </a:rPr>
              <a:t>We know where it is (mostly in the halo) but </a:t>
            </a:r>
            <a:br/>
            <a:r>
              <a:rPr b="1" lang="en-US" sz="2800" spc="-1" strike="noStrike">
                <a:latin typeface="Droid Sans"/>
              </a:rPr>
              <a:t>we don’t yet know what it is </a:t>
            </a:r>
            <a:endParaRPr b="0" lang="en-US" sz="2800" spc="-1" strike="noStrike">
              <a:latin typeface="Droid Sans"/>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8" name="CustomShape 1"/>
          <p:cNvSpPr/>
          <p:nvPr/>
        </p:nvSpPr>
        <p:spPr>
          <a:xfrm>
            <a:off x="4076640" y="4219560"/>
            <a:ext cx="4990680" cy="2823840"/>
          </a:xfrm>
          <a:prstGeom prst="rect">
            <a:avLst/>
          </a:prstGeom>
          <a:noFill/>
          <a:ln w="9360">
            <a:noFill/>
          </a:ln>
        </p:spPr>
        <p:style>
          <a:lnRef idx="0"/>
          <a:fillRef idx="0"/>
          <a:effectRef idx="0"/>
          <a:fontRef idx="minor"/>
        </p:style>
      </p:sp>
      <p:sp>
        <p:nvSpPr>
          <p:cNvPr id="369" name="TextShape 2"/>
          <p:cNvSpPr txBox="1"/>
          <p:nvPr/>
        </p:nvSpPr>
        <p:spPr>
          <a:xfrm>
            <a:off x="182880" y="359280"/>
            <a:ext cx="8778240" cy="652680"/>
          </a:xfrm>
          <a:prstGeom prst="rect">
            <a:avLst/>
          </a:prstGeom>
          <a:noFill/>
          <a:ln>
            <a:noFill/>
          </a:ln>
        </p:spPr>
        <p:txBody>
          <a:bodyPr lIns="0" rIns="0" tIns="0" bIns="0" anchor="ctr"/>
          <a:p>
            <a:pPr algn="ctr"/>
            <a:r>
              <a:rPr b="1" lang="en-US" sz="4400" spc="-1" strike="noStrike">
                <a:latin typeface="Droid Sans"/>
              </a:rPr>
              <a:t>The Galactic Center</a:t>
            </a:r>
            <a:endParaRPr b="1" lang="en-US" sz="4400" spc="-1" strike="noStrike">
              <a:latin typeface="Droid Sans"/>
            </a:endParaRPr>
          </a:p>
        </p:txBody>
      </p:sp>
      <p:pic>
        <p:nvPicPr>
          <p:cNvPr id="370" name="Picture 6" descr=""/>
          <p:cNvPicPr/>
          <p:nvPr/>
        </p:nvPicPr>
        <p:blipFill>
          <a:blip r:embed="rId1"/>
          <a:srcRect l="0" t="0" r="0" b="2530"/>
          <a:stretch/>
        </p:blipFill>
        <p:spPr>
          <a:xfrm>
            <a:off x="330120" y="1143000"/>
            <a:ext cx="6984720" cy="5187600"/>
          </a:xfrm>
          <a:prstGeom prst="rect">
            <a:avLst/>
          </a:prstGeom>
          <a:ln>
            <a:noFill/>
          </a:ln>
        </p:spPr>
      </p:pic>
      <p:sp>
        <p:nvSpPr>
          <p:cNvPr id="371" name="TextShape 3"/>
          <p:cNvSpPr txBox="1"/>
          <p:nvPr/>
        </p:nvSpPr>
        <p:spPr>
          <a:xfrm>
            <a:off x="4076640" y="4297680"/>
            <a:ext cx="4701600" cy="2377440"/>
          </a:xfrm>
          <a:prstGeom prst="rect">
            <a:avLst/>
          </a:prstGeom>
          <a:noFill/>
          <a:ln>
            <a:noFill/>
          </a:ln>
        </p:spPr>
        <p:txBody>
          <a:bodyPr lIns="0" rIns="0" tIns="0" bIns="0">
            <a:normAutofit/>
          </a:bodyPr>
          <a:p>
            <a:r>
              <a:rPr b="0" lang="en-US" sz="2800" spc="-1" strike="noStrike">
                <a:latin typeface="Droid Sans"/>
              </a:rPr>
              <a:t>This is a view toward the galactic center, in visible light. The two arrows in the inset indicate the location of the center; it is entirely obscured by dust.</a:t>
            </a:r>
            <a:endParaRPr b="0" lang="en-US" sz="2800" spc="-1" strike="noStrike">
              <a:latin typeface="Droid Sans"/>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2" name="CustomShape 1"/>
          <p:cNvSpPr/>
          <p:nvPr/>
        </p:nvSpPr>
        <p:spPr>
          <a:xfrm>
            <a:off x="304920" y="239760"/>
            <a:ext cx="8457840" cy="6610320"/>
          </a:xfrm>
          <a:prstGeom prst="rect">
            <a:avLst/>
          </a:prstGeom>
          <a:noFill/>
          <a:ln w="9360">
            <a:noFill/>
          </a:ln>
        </p:spPr>
        <p:style>
          <a:lnRef idx="0"/>
          <a:fillRef idx="0"/>
          <a:effectRef idx="0"/>
          <a:fontRef idx="minor"/>
        </p:style>
      </p:sp>
      <p:sp>
        <p:nvSpPr>
          <p:cNvPr id="373" name="TextShape 2"/>
          <p:cNvSpPr txBox="1"/>
          <p:nvPr/>
        </p:nvSpPr>
        <p:spPr>
          <a:xfrm>
            <a:off x="182880" y="93960"/>
            <a:ext cx="8778240" cy="1183320"/>
          </a:xfrm>
          <a:prstGeom prst="rect">
            <a:avLst/>
          </a:prstGeom>
          <a:noFill/>
          <a:ln>
            <a:noFill/>
          </a:ln>
        </p:spPr>
        <p:txBody>
          <a:bodyPr lIns="0" rIns="0" tIns="0" bIns="0" anchor="ctr"/>
          <a:p>
            <a:pPr algn="ctr"/>
            <a:r>
              <a:rPr b="1" lang="en-US" sz="4000" spc="-1" strike="noStrike">
                <a:latin typeface="Droid Sans"/>
              </a:rPr>
              <a:t>Evidence for a supermassive black hole at the center of the Milky Way</a:t>
            </a:r>
            <a:endParaRPr b="1" lang="en-US" sz="4000" spc="-1" strike="noStrike">
              <a:latin typeface="Droid Sans"/>
            </a:endParaRPr>
          </a:p>
        </p:txBody>
      </p:sp>
      <p:sp>
        <p:nvSpPr>
          <p:cNvPr id="374" name="TextShape 3"/>
          <p:cNvSpPr txBox="1"/>
          <p:nvPr/>
        </p:nvSpPr>
        <p:spPr>
          <a:xfrm>
            <a:off x="183240" y="1479600"/>
            <a:ext cx="8777880" cy="5012640"/>
          </a:xfrm>
          <a:prstGeom prst="rect">
            <a:avLst/>
          </a:prstGeom>
          <a:noFill/>
          <a:ln>
            <a:noFill/>
          </a:ln>
        </p:spPr>
        <p:txBody>
          <a:bodyPr lIns="0" rIns="0" tIns="0" bIns="0">
            <a:normAutofit/>
          </a:bodyPr>
          <a:p>
            <a:r>
              <a:rPr b="0" lang="en-US" sz="3200" spc="-1" strike="noStrike">
                <a:latin typeface="Droid Sans"/>
              </a:rPr>
              <a:t>The center of the Milky Way is a very bright radio source. Because the center of the Galaxy is in the direction of the constellation Sagittarius and because it is the brightest radio source in Sagittarius, the source is named Sagittarius A.</a:t>
            </a:r>
            <a:endParaRPr b="0" lang="en-US" sz="3200" spc="-1" strike="noStrike">
              <a:latin typeface="Droid Sans"/>
            </a:endParaRPr>
          </a:p>
          <a:p>
            <a:r>
              <a:rPr b="0" lang="en-US" sz="3200" spc="-1" strike="noStrike">
                <a:latin typeface="Droid Sans"/>
              </a:rPr>
              <a:t>What provides the radio waves was debated for fifty years and is now answered: More than 15 years of images of the Milky Way's center have provided strong evidence for a </a:t>
            </a:r>
            <a:r>
              <a:rPr b="1" lang="en-US" sz="3200" spc="-1" strike="noStrike">
                <a:latin typeface="Droid Sans"/>
              </a:rPr>
              <a:t>large black hole</a:t>
            </a:r>
            <a:r>
              <a:rPr b="0" lang="en-US" sz="3200" spc="-1" strike="noStrike">
                <a:latin typeface="Droid Sans"/>
              </a:rPr>
              <a:t>. </a:t>
            </a:r>
            <a:endParaRPr b="0" lang="en-US" sz="3200" spc="-1" strike="noStrike">
              <a:latin typeface="Droid Sans"/>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TextShape 1"/>
          <p:cNvSpPr txBox="1"/>
          <p:nvPr/>
        </p:nvSpPr>
        <p:spPr>
          <a:xfrm>
            <a:off x="685800" y="2919240"/>
            <a:ext cx="7772040" cy="1469520"/>
          </a:xfrm>
          <a:prstGeom prst="rect">
            <a:avLst/>
          </a:prstGeom>
          <a:noFill/>
          <a:ln>
            <a:noFill/>
          </a:ln>
        </p:spPr>
        <p:txBody>
          <a:bodyPr anchor="ctr"/>
          <a:p>
            <a:pPr algn="ctr">
              <a:lnSpc>
                <a:spcPct val="100000"/>
              </a:lnSpc>
            </a:pPr>
            <a:r>
              <a:rPr b="0" lang="en-US" sz="4400" spc="-1" strike="noStrike">
                <a:solidFill>
                  <a:srgbClr val="000000"/>
                </a:solidFill>
                <a:latin typeface="Calibri"/>
              </a:rPr>
              <a:t>Astronomy 103</a:t>
            </a:r>
            <a:endParaRPr b="1" lang="en-US" sz="4400" spc="-1" strike="noStrike">
              <a:latin typeface="Droid Sans"/>
            </a:endParaRPr>
          </a:p>
        </p:txBody>
      </p:sp>
      <p:sp>
        <p:nvSpPr>
          <p:cNvPr id="261" name="TextShape 2"/>
          <p:cNvSpPr txBox="1"/>
          <p:nvPr/>
        </p:nvSpPr>
        <p:spPr>
          <a:xfrm>
            <a:off x="412200" y="4495680"/>
            <a:ext cx="8045640" cy="1752120"/>
          </a:xfrm>
          <a:prstGeom prst="rect">
            <a:avLst/>
          </a:prstGeom>
          <a:noFill/>
          <a:ln>
            <a:noFill/>
          </a:ln>
        </p:spPr>
        <p:txBody>
          <a:bodyPr/>
          <a:p>
            <a:pPr algn="ctr">
              <a:lnSpc>
                <a:spcPct val="100000"/>
              </a:lnSpc>
              <a:spcBef>
                <a:spcPts val="641"/>
              </a:spcBef>
            </a:pPr>
            <a:r>
              <a:rPr b="0" lang="en-US" sz="3200" spc="-1" strike="noStrike">
                <a:solidFill>
                  <a:srgbClr val="8b8b8b"/>
                </a:solidFill>
                <a:latin typeface="Calibri"/>
              </a:rPr>
              <a:t>Our Galaxy</a:t>
            </a:r>
            <a:endParaRPr b="0" lang="en-US" sz="3200" spc="-1" strike="noStrike">
              <a:latin typeface="Arial"/>
            </a:endParaRPr>
          </a:p>
          <a:p>
            <a:pPr algn="ctr">
              <a:lnSpc>
                <a:spcPct val="100000"/>
              </a:lnSpc>
              <a:spcBef>
                <a:spcPts val="641"/>
              </a:spcBef>
            </a:pPr>
            <a:r>
              <a:rPr b="0" lang="en-US" sz="3200" spc="-1" strike="noStrike">
                <a:solidFill>
                  <a:srgbClr val="8b8b8b"/>
                </a:solidFill>
                <a:latin typeface="Calibri"/>
              </a:rPr>
              <a:t>Please read Chapter 14</a:t>
            </a:r>
            <a:endParaRPr b="0" lang="en-US" sz="3200" spc="-1" strike="noStrike">
              <a:latin typeface="Arial"/>
            </a:endParaRPr>
          </a:p>
        </p:txBody>
      </p:sp>
      <p:pic>
        <p:nvPicPr>
          <p:cNvPr id="262" name="Picture 1029" descr=""/>
          <p:cNvPicPr/>
          <p:nvPr/>
        </p:nvPicPr>
        <p:blipFill>
          <a:blip r:embed="rId1"/>
          <a:stretch/>
        </p:blipFill>
        <p:spPr>
          <a:xfrm>
            <a:off x="0" y="0"/>
            <a:ext cx="9143640" cy="2918880"/>
          </a:xfrm>
          <a:prstGeom prst="rect">
            <a:avLst/>
          </a:prstGeom>
          <a:ln w="9360">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5" name="Picture 3" descr=""/>
          <p:cNvPicPr/>
          <p:nvPr/>
        </p:nvPicPr>
        <p:blipFill>
          <a:blip r:embed="rId1"/>
          <a:stretch/>
        </p:blipFill>
        <p:spPr>
          <a:xfrm>
            <a:off x="0" y="0"/>
            <a:ext cx="9143640" cy="6857640"/>
          </a:xfrm>
          <a:prstGeom prst="rect">
            <a:avLst/>
          </a:prstGeom>
          <a:ln w="9360">
            <a:noFill/>
          </a:ln>
        </p:spPr>
      </p:pic>
      <p:sp>
        <p:nvSpPr>
          <p:cNvPr id="376" name="CustomShape 1"/>
          <p:cNvSpPr/>
          <p:nvPr/>
        </p:nvSpPr>
        <p:spPr>
          <a:xfrm>
            <a:off x="-25560" y="4195800"/>
            <a:ext cx="4711320" cy="1674360"/>
          </a:xfrm>
          <a:prstGeom prst="rect">
            <a:avLst/>
          </a:prstGeom>
          <a:noFill/>
          <a:ln w="9360">
            <a:noFill/>
          </a:ln>
        </p:spPr>
        <p:style>
          <a:lnRef idx="0"/>
          <a:fillRef idx="0"/>
          <a:effectRef idx="0"/>
          <a:fontRef idx="minor"/>
        </p:style>
        <p:txBody>
          <a:bodyPr lIns="90000" rIns="90000" tIns="45000" bIns="45000"/>
          <a:p>
            <a:pPr algn="ctr">
              <a:lnSpc>
                <a:spcPct val="100000"/>
              </a:lnSpc>
              <a:spcBef>
                <a:spcPts val="1599"/>
              </a:spcBef>
            </a:pPr>
            <a:r>
              <a:rPr b="0" lang="en-US" sz="2600" spc="-1" strike="noStrike">
                <a:solidFill>
                  <a:srgbClr val="ffffff"/>
                </a:solidFill>
                <a:latin typeface="Droid Sans"/>
              </a:rPr>
              <a:t>Radio emission from the Galaxy’s center</a:t>
            </a:r>
            <a:br/>
            <a:r>
              <a:rPr b="0" lang="en-US" sz="2600" spc="-1" strike="noStrike">
                <a:solidFill>
                  <a:srgbClr val="ffffff"/>
                </a:solidFill>
                <a:latin typeface="Droid Sans"/>
              </a:rPr>
              <a:t>Color code: red means brightest, blue dimmest </a:t>
            </a:r>
            <a:endParaRPr b="0" lang="en-US" sz="2600" spc="-1" strike="noStrike">
              <a:latin typeface="Arial"/>
            </a:endParaRPr>
          </a:p>
        </p:txBody>
      </p:sp>
      <p:sp>
        <p:nvSpPr>
          <p:cNvPr id="377" name="CustomShape 2"/>
          <p:cNvSpPr/>
          <p:nvPr/>
        </p:nvSpPr>
        <p:spPr>
          <a:xfrm>
            <a:off x="0" y="6365880"/>
            <a:ext cx="8965800" cy="456120"/>
          </a:xfrm>
          <a:prstGeom prst="rect">
            <a:avLst/>
          </a:prstGeom>
          <a:noFill/>
          <a:ln w="9360">
            <a:noFill/>
          </a:ln>
        </p:spPr>
        <p:style>
          <a:lnRef idx="0"/>
          <a:fillRef idx="0"/>
          <a:effectRef idx="0"/>
          <a:fontRef idx="minor"/>
        </p:style>
        <p:txBody>
          <a:bodyPr lIns="90000" rIns="90000" tIns="45000" bIns="45000"/>
          <a:p>
            <a:pPr>
              <a:lnSpc>
                <a:spcPct val="100000"/>
              </a:lnSpc>
            </a:pPr>
            <a:r>
              <a:rPr b="0" lang="en-US" sz="2400" spc="-1" strike="noStrike">
                <a:solidFill>
                  <a:srgbClr val="ffffff"/>
                </a:solidFill>
                <a:latin typeface="Droid Sans"/>
              </a:rPr>
              <a:t>The region shown is 200 ly across (1/500 the size of the galaxy)</a:t>
            </a:r>
            <a:endParaRPr b="0" lang="en-US" sz="24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499"/>
                                          </p:stCondLst>
                                        </p:cTn>
                                        <p:tgtEl>
                                          <p:spTgt spid="3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fill="hold" presetClass="entr" presetID="1">
                                  <p:stCondLst>
                                    <p:cond delay="0"/>
                                  </p:stCondLst>
                                  <p:childTnLst>
                                    <p:set>
                                      <p:cBhvr>
                                        <p:cTn id="10" dur="1" fill="hold">
                                          <p:stCondLst>
                                            <p:cond delay="499"/>
                                          </p:stCondLst>
                                        </p:cTn>
                                        <p:tgtEl>
                                          <p:spTgt spid="377"/>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8" name="Picture 3" descr=""/>
          <p:cNvPicPr/>
          <p:nvPr/>
        </p:nvPicPr>
        <p:blipFill>
          <a:blip r:embed="rId1"/>
          <a:stretch/>
        </p:blipFill>
        <p:spPr>
          <a:xfrm>
            <a:off x="0" y="-9360"/>
            <a:ext cx="9143640" cy="6867000"/>
          </a:xfrm>
          <a:prstGeom prst="rect">
            <a:avLst/>
          </a:prstGeom>
          <a:ln w="9360">
            <a:noFill/>
          </a:ln>
        </p:spPr>
      </p:pic>
      <p:sp>
        <p:nvSpPr>
          <p:cNvPr id="379" name="CustomShape 1"/>
          <p:cNvSpPr/>
          <p:nvPr/>
        </p:nvSpPr>
        <p:spPr>
          <a:xfrm>
            <a:off x="1447920" y="0"/>
            <a:ext cx="7695720" cy="638280"/>
          </a:xfrm>
          <a:prstGeom prst="rect">
            <a:avLst/>
          </a:prstGeom>
          <a:noFill/>
          <a:ln w="9360">
            <a:noFill/>
          </a:ln>
        </p:spPr>
        <p:style>
          <a:lnRef idx="0"/>
          <a:fillRef idx="0"/>
          <a:effectRef idx="0"/>
          <a:fontRef idx="minor"/>
        </p:style>
        <p:txBody>
          <a:bodyPr lIns="90000" rIns="90000" tIns="45000" bIns="45000"/>
          <a:p>
            <a:pPr algn="ctr">
              <a:lnSpc>
                <a:spcPct val="100000"/>
              </a:lnSpc>
              <a:spcBef>
                <a:spcPts val="1400"/>
              </a:spcBef>
            </a:pPr>
            <a:r>
              <a:rPr b="1" lang="en-US" sz="3600" spc="-1" strike="noStrike">
                <a:solidFill>
                  <a:srgbClr val="ffffff"/>
                </a:solidFill>
                <a:latin typeface="Droid Sans"/>
              </a:rPr>
              <a:t>Close-up of the the central 20 ly </a:t>
            </a:r>
            <a:endParaRPr b="0" lang="en-US" sz="36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0" name="TextShape 1"/>
          <p:cNvSpPr txBox="1"/>
          <p:nvPr/>
        </p:nvSpPr>
        <p:spPr>
          <a:xfrm>
            <a:off x="182880" y="182880"/>
            <a:ext cx="8778240" cy="1005840"/>
          </a:xfrm>
          <a:prstGeom prst="rect">
            <a:avLst/>
          </a:prstGeom>
          <a:noFill/>
          <a:ln>
            <a:noFill/>
          </a:ln>
        </p:spPr>
        <p:txBody>
          <a:bodyPr lIns="0" rIns="0" tIns="0" bIns="0" anchor="ctr"/>
          <a:p>
            <a:pPr algn="ctr"/>
            <a:r>
              <a:rPr b="1" lang="en-US" sz="4400" spc="-1" strike="noStrike">
                <a:latin typeface="Droid Sans"/>
              </a:rPr>
              <a:t>Milky Way's own Black Hole</a:t>
            </a:r>
            <a:endParaRPr b="1" lang="en-US" sz="4400" spc="-1" strike="noStrike">
              <a:latin typeface="Droid Sans"/>
            </a:endParaRPr>
          </a:p>
        </p:txBody>
      </p:sp>
      <p:sp>
        <p:nvSpPr>
          <p:cNvPr id="381" name="TextShape 2"/>
          <p:cNvSpPr txBox="1"/>
          <p:nvPr/>
        </p:nvSpPr>
        <p:spPr>
          <a:xfrm>
            <a:off x="183240" y="1371600"/>
            <a:ext cx="8777880" cy="5120640"/>
          </a:xfrm>
          <a:prstGeom prst="rect">
            <a:avLst/>
          </a:prstGeom>
          <a:noFill/>
          <a:ln>
            <a:noFill/>
          </a:ln>
        </p:spPr>
        <p:txBody>
          <a:bodyPr lIns="0" rIns="0" tIns="0" bIns="0">
            <a:normAutofit/>
          </a:bodyPr>
          <a:p>
            <a:r>
              <a:rPr b="0" lang="en-US" sz="3200" spc="-1" strike="noStrike">
                <a:latin typeface="Droid Sans"/>
              </a:rPr>
              <a:t>Observations of orbiting stars near the Galaxy's center show that about 4 million solar masses lie within 6 light-hours of the center.</a:t>
            </a:r>
            <a:endParaRPr b="0" lang="en-US" sz="3200" spc="-1" strike="noStrike">
              <a:latin typeface="Droid Sans"/>
            </a:endParaRPr>
          </a:p>
          <a:p>
            <a:r>
              <a:rPr b="0" lang="en-US" sz="3200" spc="-1" strike="noStrike">
                <a:latin typeface="Droid Sans"/>
              </a:rPr>
              <a:t>From the stars’ distance from the center and the very short time it takes them to complete their orbits, one finds that they are orbiting something whose mass is 3.7 million times the mass of the Sun!  All of that mass is squeezed into something smaller than a few light-days across – about the size of the solar system.</a:t>
            </a:r>
            <a:endParaRPr b="0" lang="en-US" sz="3200" spc="-1" strike="noStrike">
              <a:latin typeface="Droid Sans"/>
            </a:endParaRPr>
          </a:p>
          <a:p>
            <a:r>
              <a:rPr b="0" lang="en-US" sz="3200" spc="-1" strike="noStrike">
                <a:latin typeface="Droid Sans"/>
              </a:rPr>
              <a:t>This strongly suggests that there is a 4-million solar mass black hole in the center of the Galaxy.</a:t>
            </a:r>
            <a:endParaRPr b="0" lang="en-US" sz="3200" spc="-1" strike="noStrike">
              <a:latin typeface="Droid Sans"/>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2" name="Picture 4" descr=""/>
          <p:cNvPicPr/>
          <p:nvPr/>
        </p:nvPicPr>
        <p:blipFill>
          <a:blip r:embed="rId1"/>
          <a:stretch/>
        </p:blipFill>
        <p:spPr>
          <a:xfrm>
            <a:off x="360" y="762120"/>
            <a:ext cx="9143640" cy="6095520"/>
          </a:xfrm>
          <a:prstGeom prst="rect">
            <a:avLst/>
          </a:prstGeom>
          <a:ln>
            <a:noFill/>
          </a:ln>
        </p:spPr>
      </p:pic>
      <p:sp>
        <p:nvSpPr>
          <p:cNvPr id="383" name="TextShape 1"/>
          <p:cNvSpPr txBox="1"/>
          <p:nvPr/>
        </p:nvSpPr>
        <p:spPr>
          <a:xfrm>
            <a:off x="182880" y="130680"/>
            <a:ext cx="8778240" cy="532440"/>
          </a:xfrm>
          <a:prstGeom prst="rect">
            <a:avLst/>
          </a:prstGeom>
          <a:noFill/>
          <a:ln>
            <a:noFill/>
          </a:ln>
        </p:spPr>
        <p:txBody>
          <a:bodyPr lIns="0" rIns="0" tIns="0" bIns="0" anchor="ctr"/>
          <a:p>
            <a:pPr algn="ctr"/>
            <a:r>
              <a:rPr b="1" lang="en-US" sz="3600" spc="-1" strike="noStrike">
                <a:latin typeface="Droid Sans"/>
              </a:rPr>
              <a:t>Observing Stars in the Galactic Center</a:t>
            </a:r>
            <a:endParaRPr b="1" lang="en-US" sz="3600" spc="-1" strike="noStrike">
              <a:latin typeface="Droid Sans"/>
            </a:endParaRPr>
          </a:p>
        </p:txBody>
      </p:sp>
      <p:sp>
        <p:nvSpPr>
          <p:cNvPr id="384" name="TextShape 2"/>
          <p:cNvSpPr txBox="1"/>
          <p:nvPr/>
        </p:nvSpPr>
        <p:spPr>
          <a:xfrm>
            <a:off x="4552560" y="903600"/>
            <a:ext cx="4480560" cy="3977280"/>
          </a:xfrm>
          <a:prstGeom prst="rect">
            <a:avLst/>
          </a:prstGeom>
          <a:noFill/>
          <a:ln>
            <a:noFill/>
          </a:ln>
        </p:spPr>
        <p:txBody>
          <a:bodyPr lIns="0" rIns="0" tIns="0" bIns="0">
            <a:normAutofit/>
          </a:bodyPr>
          <a:p>
            <a:r>
              <a:rPr b="0" lang="en-US" sz="2400" spc="-1" strike="noStrike">
                <a:solidFill>
                  <a:srgbClr val="ffffff"/>
                </a:solidFill>
                <a:latin typeface="Droid Sans"/>
              </a:rPr>
              <a:t>1) </a:t>
            </a:r>
            <a:r>
              <a:rPr b="0" lang="en-US" sz="2400" spc="-1" strike="noStrike">
                <a:solidFill>
                  <a:srgbClr val="ffffff"/>
                </a:solidFill>
                <a:latin typeface="Droid Sans"/>
              </a:rPr>
              <a:t>	</a:t>
            </a:r>
            <a:r>
              <a:rPr b="0" lang="en-US" sz="2400" spc="-1" strike="noStrike">
                <a:solidFill>
                  <a:srgbClr val="ffffff"/>
                </a:solidFill>
                <a:latin typeface="Droid Sans"/>
              </a:rPr>
              <a:t>Lots of dust</a:t>
            </a:r>
            <a:endParaRPr b="0" lang="en-US" sz="2400" spc="-1" strike="noStrike">
              <a:latin typeface="Droid Sans"/>
            </a:endParaRPr>
          </a:p>
          <a:p>
            <a:r>
              <a:rPr b="0" lang="en-US" sz="2200" spc="-1" strike="noStrike">
                <a:solidFill>
                  <a:srgbClr val="ffffff"/>
                </a:solidFill>
                <a:latin typeface="Droid Sans"/>
              </a:rPr>
              <a:t>→ </a:t>
            </a:r>
            <a:r>
              <a:rPr b="0" lang="en-US" sz="2200" spc="-1" strike="noStrike">
                <a:solidFill>
                  <a:srgbClr val="ffffff"/>
                </a:solidFill>
                <a:latin typeface="Droid Sans"/>
              </a:rPr>
              <a:t>	</a:t>
            </a:r>
            <a:r>
              <a:rPr b="0" lang="en-US" sz="2200" spc="-1" strike="noStrike">
                <a:solidFill>
                  <a:srgbClr val="ffffff"/>
                </a:solidFill>
                <a:latin typeface="Droid Sans"/>
              </a:rPr>
              <a:t>Can’t see in visible light, so </a:t>
            </a:r>
            <a:r>
              <a:rPr b="0" lang="en-US" sz="2200" spc="-1" strike="noStrike">
                <a:solidFill>
                  <a:srgbClr val="ffffff"/>
                </a:solidFill>
                <a:latin typeface="Droid Sans"/>
              </a:rPr>
              <a:t>	</a:t>
            </a:r>
            <a:r>
              <a:rPr b="0" lang="en-US" sz="2200" spc="-1" strike="noStrike">
                <a:solidFill>
                  <a:srgbClr val="ffffff"/>
                </a:solidFill>
                <a:latin typeface="Droid Sans"/>
              </a:rPr>
              <a:t>	</a:t>
            </a:r>
            <a:r>
              <a:rPr b="0" lang="en-US" sz="2200" spc="-1" strike="noStrike">
                <a:solidFill>
                  <a:srgbClr val="ffffff"/>
                </a:solidFill>
                <a:latin typeface="Droid Sans"/>
              </a:rPr>
              <a:t>observe in IR</a:t>
            </a:r>
            <a:endParaRPr b="0" lang="en-US" sz="2200" spc="-1" strike="noStrike">
              <a:latin typeface="Droid Sans"/>
            </a:endParaRPr>
          </a:p>
          <a:p>
            <a:r>
              <a:rPr b="0" lang="en-US" sz="2400" spc="-1" strike="noStrike">
                <a:solidFill>
                  <a:srgbClr val="ffffff"/>
                </a:solidFill>
                <a:latin typeface="Droid Sans"/>
              </a:rPr>
              <a:t>2) </a:t>
            </a:r>
            <a:r>
              <a:rPr b="0" lang="en-US" sz="2400" spc="-1" strike="noStrike">
                <a:solidFill>
                  <a:srgbClr val="ffffff"/>
                </a:solidFill>
                <a:latin typeface="Droid Sans"/>
              </a:rPr>
              <a:t>	</a:t>
            </a:r>
            <a:r>
              <a:rPr b="0" lang="en-US" sz="2400" spc="-1" strike="noStrike">
                <a:solidFill>
                  <a:srgbClr val="ffffff"/>
                </a:solidFill>
                <a:latin typeface="Droid Sans"/>
              </a:rPr>
              <a:t>Want to resolve stars on very</a:t>
            </a:r>
            <a:br/>
            <a:r>
              <a:rPr b="0" lang="en-US" sz="2400" spc="-1" strike="noStrike">
                <a:solidFill>
                  <a:srgbClr val="ffffff"/>
                </a:solidFill>
                <a:latin typeface="Droid Sans"/>
              </a:rPr>
              <a:t>	</a:t>
            </a:r>
            <a:r>
              <a:rPr b="0" lang="en-US" sz="2400" spc="-1" strike="noStrike">
                <a:solidFill>
                  <a:srgbClr val="ffffff"/>
                </a:solidFill>
                <a:latin typeface="Droid Sans"/>
              </a:rPr>
              <a:t>small orbits, so need high </a:t>
            </a:r>
            <a:br/>
            <a:r>
              <a:rPr b="0" lang="en-US" sz="2400" spc="-1" strike="noStrike">
                <a:solidFill>
                  <a:srgbClr val="ffffff"/>
                </a:solidFill>
                <a:latin typeface="Droid Sans"/>
              </a:rPr>
              <a:t>	</a:t>
            </a:r>
            <a:r>
              <a:rPr b="0" lang="en-US" sz="2400" spc="-1" strike="noStrike">
                <a:solidFill>
                  <a:srgbClr val="ffffff"/>
                </a:solidFill>
                <a:latin typeface="Droid Sans"/>
              </a:rPr>
              <a:t>spatial resolution</a:t>
            </a:r>
            <a:endParaRPr b="0" lang="en-US" sz="2400" spc="-1" strike="noStrike">
              <a:latin typeface="Droid Sans"/>
            </a:endParaRPr>
          </a:p>
          <a:p>
            <a:r>
              <a:rPr b="0" lang="en-US" sz="2200" spc="-1" strike="noStrike">
                <a:solidFill>
                  <a:srgbClr val="ffffff"/>
                </a:solidFill>
                <a:latin typeface="Droid Sans"/>
              </a:rPr>
              <a:t>→</a:t>
            </a:r>
            <a:r>
              <a:rPr b="0" lang="en-US" sz="2200" spc="-1" strike="noStrike">
                <a:solidFill>
                  <a:srgbClr val="ffffff"/>
                </a:solidFill>
                <a:latin typeface="Droid Sans"/>
              </a:rPr>
              <a:t>	</a:t>
            </a:r>
            <a:r>
              <a:rPr b="0" lang="en-US" sz="2200" spc="-1" strike="noStrike">
                <a:solidFill>
                  <a:srgbClr val="ffffff"/>
                </a:solidFill>
                <a:latin typeface="Droid Sans"/>
              </a:rPr>
              <a:t>Adaptive optics correct for the </a:t>
            </a:r>
            <a:br/>
            <a:r>
              <a:rPr b="0" lang="en-US" sz="2200" spc="-1" strike="noStrike">
                <a:solidFill>
                  <a:srgbClr val="ffffff"/>
                </a:solidFill>
                <a:latin typeface="Droid Sans"/>
              </a:rPr>
              <a:t>	</a:t>
            </a:r>
            <a:r>
              <a:rPr b="0" lang="en-US" sz="2200" spc="-1" strike="noStrike">
                <a:solidFill>
                  <a:srgbClr val="ffffff"/>
                </a:solidFill>
                <a:latin typeface="Droid Sans"/>
              </a:rPr>
              <a:t>blurring of the atmosphere</a:t>
            </a:r>
            <a:endParaRPr b="0" lang="en-US" sz="2200" spc="-1" strike="noStrike">
              <a:latin typeface="Droid Sans"/>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CustomShape 1"/>
          <p:cNvSpPr/>
          <p:nvPr/>
        </p:nvSpPr>
        <p:spPr>
          <a:xfrm>
            <a:off x="380880" y="195120"/>
            <a:ext cx="8762760" cy="1065240"/>
          </a:xfrm>
          <a:prstGeom prst="rect">
            <a:avLst/>
          </a:prstGeom>
          <a:noFill/>
          <a:ln w="9360">
            <a:noFill/>
          </a:ln>
        </p:spPr>
        <p:style>
          <a:lnRef idx="0"/>
          <a:fillRef idx="0"/>
          <a:effectRef idx="0"/>
          <a:fontRef idx="minor"/>
        </p:style>
        <p:txBody>
          <a:bodyPr lIns="90000" rIns="90000" tIns="45000" bIns="45000"/>
          <a:p>
            <a:pPr algn="ctr">
              <a:lnSpc>
                <a:spcPct val="100000"/>
              </a:lnSpc>
            </a:pPr>
            <a:endParaRPr b="0" lang="en-US" sz="1800" spc="-1" strike="noStrike">
              <a:latin typeface="Arial"/>
            </a:endParaRPr>
          </a:p>
          <a:p>
            <a:pPr>
              <a:lnSpc>
                <a:spcPct val="100000"/>
              </a:lnSpc>
            </a:pPr>
            <a:endParaRPr b="0" lang="en-US" sz="1800" spc="-1" strike="noStrike">
              <a:latin typeface="Arial"/>
            </a:endParaRPr>
          </a:p>
        </p:txBody>
      </p:sp>
      <p:sp>
        <p:nvSpPr>
          <p:cNvPr id="386" name="TextShape 2"/>
          <p:cNvSpPr txBox="1"/>
          <p:nvPr/>
        </p:nvSpPr>
        <p:spPr>
          <a:xfrm>
            <a:off x="182880" y="132840"/>
            <a:ext cx="8778240" cy="384480"/>
          </a:xfrm>
          <a:prstGeom prst="rect">
            <a:avLst/>
          </a:prstGeom>
          <a:noFill/>
          <a:ln>
            <a:noFill/>
          </a:ln>
        </p:spPr>
        <p:txBody>
          <a:bodyPr lIns="0" rIns="0" tIns="0" bIns="0" anchor="ctr"/>
          <a:p>
            <a:pPr algn="ctr"/>
            <a:r>
              <a:rPr b="1" lang="en-US" sz="2600" spc="-1" strike="noStrike">
                <a:latin typeface="Droid Sans"/>
              </a:rPr>
              <a:t>Remember from telescopes lecture: Adaptive Optics</a:t>
            </a:r>
            <a:endParaRPr b="1" lang="en-US" sz="2600" spc="-1" strike="noStrike">
              <a:latin typeface="Droid Sans"/>
            </a:endParaRPr>
          </a:p>
        </p:txBody>
      </p:sp>
      <p:sp>
        <p:nvSpPr>
          <p:cNvPr id="387" name="TextShape 3"/>
          <p:cNvSpPr txBox="1"/>
          <p:nvPr/>
        </p:nvSpPr>
        <p:spPr>
          <a:xfrm>
            <a:off x="7040880" y="1371600"/>
            <a:ext cx="1935000" cy="4754880"/>
          </a:xfrm>
          <a:prstGeom prst="rect">
            <a:avLst/>
          </a:prstGeom>
          <a:noFill/>
          <a:ln>
            <a:noFill/>
          </a:ln>
        </p:spPr>
        <p:txBody>
          <a:bodyPr lIns="0" rIns="0" tIns="0" bIns="0">
            <a:normAutofit/>
          </a:bodyPr>
          <a:p>
            <a:r>
              <a:rPr b="0" lang="en-US" sz="2400" spc="-1" strike="noStrike">
                <a:latin typeface="Droid Sans"/>
              </a:rPr>
              <a:t>Laser excites sodium atoms in upper atmosphere to create “artificial star”</a:t>
            </a:r>
            <a:endParaRPr b="0" lang="en-US" sz="2400" spc="-1" strike="noStrike">
              <a:latin typeface="Droid Sans"/>
            </a:endParaRPr>
          </a:p>
          <a:p>
            <a:r>
              <a:rPr b="0" lang="en-US" sz="2400" spc="-1" strike="noStrike">
                <a:latin typeface="Droid Sans"/>
              </a:rPr>
              <a:t>Monitor distortions of atmosphere by looking at changes in image of artificial star</a:t>
            </a:r>
            <a:endParaRPr b="0" lang="en-US" sz="2400" spc="-1" strike="noStrike">
              <a:latin typeface="Droid Sans"/>
            </a:endParaRPr>
          </a:p>
        </p:txBody>
      </p:sp>
      <p:pic>
        <p:nvPicPr>
          <p:cNvPr id="388" name="Picture 7" descr=""/>
          <p:cNvPicPr/>
          <p:nvPr/>
        </p:nvPicPr>
        <p:blipFill>
          <a:blip r:embed="rId1"/>
          <a:stretch/>
        </p:blipFill>
        <p:spPr>
          <a:xfrm>
            <a:off x="163080" y="650880"/>
            <a:ext cx="6729480" cy="6104520"/>
          </a:xfrm>
          <a:prstGeom prst="rect">
            <a:avLst/>
          </a:prstGeom>
          <a:ln>
            <a:noFill/>
          </a:ln>
        </p:spPr>
      </p:pic>
      <p:sp>
        <p:nvSpPr>
          <p:cNvPr id="389" name="CustomShape 4"/>
          <p:cNvSpPr/>
          <p:nvPr/>
        </p:nvSpPr>
        <p:spPr>
          <a:xfrm>
            <a:off x="3773520" y="2274480"/>
            <a:ext cx="1816560" cy="91332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ffffff"/>
                </a:solidFill>
                <a:latin typeface="Droid Sans"/>
              </a:rPr>
              <a:t>Note that laser is pointing at Galactic Center!</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0" name="CustomShape 1"/>
          <p:cNvSpPr/>
          <p:nvPr/>
        </p:nvSpPr>
        <p:spPr>
          <a:xfrm>
            <a:off x="228600" y="42840"/>
            <a:ext cx="8762760" cy="1065240"/>
          </a:xfrm>
          <a:prstGeom prst="rect">
            <a:avLst/>
          </a:prstGeom>
          <a:noFill/>
          <a:ln w="9360">
            <a:noFill/>
          </a:ln>
        </p:spPr>
        <p:style>
          <a:lnRef idx="0"/>
          <a:fillRef idx="0"/>
          <a:effectRef idx="0"/>
          <a:fontRef idx="minor"/>
        </p:style>
      </p:sp>
      <p:sp>
        <p:nvSpPr>
          <p:cNvPr id="391" name="CustomShape 2"/>
          <p:cNvSpPr/>
          <p:nvPr/>
        </p:nvSpPr>
        <p:spPr>
          <a:xfrm>
            <a:off x="380880" y="195120"/>
            <a:ext cx="8762760" cy="1065240"/>
          </a:xfrm>
          <a:prstGeom prst="rect">
            <a:avLst/>
          </a:prstGeom>
          <a:noFill/>
          <a:ln w="9360">
            <a:noFill/>
          </a:ln>
        </p:spPr>
        <p:style>
          <a:lnRef idx="0"/>
          <a:fillRef idx="0"/>
          <a:effectRef idx="0"/>
          <a:fontRef idx="minor"/>
        </p:style>
        <p:txBody>
          <a:bodyPr lIns="90000" rIns="90000" tIns="45000" bIns="45000"/>
          <a:p>
            <a:pPr algn="ctr">
              <a:lnSpc>
                <a:spcPct val="100000"/>
              </a:lnSpc>
            </a:pPr>
            <a:endParaRPr b="0" lang="en-US" sz="1800" spc="-1" strike="noStrike">
              <a:latin typeface="Arial"/>
            </a:endParaRPr>
          </a:p>
          <a:p>
            <a:pPr>
              <a:lnSpc>
                <a:spcPct val="100000"/>
              </a:lnSpc>
            </a:pPr>
            <a:endParaRPr b="0" lang="en-US" sz="1800" spc="-1" strike="noStrike">
              <a:latin typeface="Arial"/>
            </a:endParaRPr>
          </a:p>
        </p:txBody>
      </p:sp>
      <p:sp>
        <p:nvSpPr>
          <p:cNvPr id="392" name="CustomShape 3"/>
          <p:cNvSpPr/>
          <p:nvPr/>
        </p:nvSpPr>
        <p:spPr>
          <a:xfrm>
            <a:off x="593280" y="5475600"/>
            <a:ext cx="7832880" cy="1369440"/>
          </a:xfrm>
          <a:prstGeom prst="rect">
            <a:avLst/>
          </a:prstGeom>
          <a:noFill/>
          <a:ln>
            <a:noFill/>
          </a:ln>
        </p:spPr>
        <p:style>
          <a:lnRef idx="0"/>
          <a:fillRef idx="0"/>
          <a:effectRef idx="0"/>
          <a:fontRef idx="minor"/>
        </p:style>
      </p:sp>
      <p:sp>
        <p:nvSpPr>
          <p:cNvPr id="393" name="TextShape 4"/>
          <p:cNvSpPr txBox="1"/>
          <p:nvPr/>
        </p:nvSpPr>
        <p:spPr>
          <a:xfrm>
            <a:off x="182880" y="251280"/>
            <a:ext cx="8778240" cy="652680"/>
          </a:xfrm>
          <a:prstGeom prst="rect">
            <a:avLst/>
          </a:prstGeom>
          <a:noFill/>
          <a:ln>
            <a:noFill/>
          </a:ln>
        </p:spPr>
        <p:txBody>
          <a:bodyPr lIns="0" rIns="0" tIns="0" bIns="0" anchor="ctr"/>
          <a:p>
            <a:pPr algn="ctr"/>
            <a:r>
              <a:rPr b="1" lang="en-US" sz="4400" spc="-1" strike="noStrike">
                <a:latin typeface="Droid Sans"/>
              </a:rPr>
              <a:t>Adaptive Optics</a:t>
            </a:r>
            <a:endParaRPr b="1" lang="en-US" sz="4400" spc="-1" strike="noStrike">
              <a:latin typeface="Droid Sans"/>
            </a:endParaRPr>
          </a:p>
        </p:txBody>
      </p:sp>
      <p:sp>
        <p:nvSpPr>
          <p:cNvPr id="394" name="TextShape 5"/>
          <p:cNvSpPr txBox="1"/>
          <p:nvPr/>
        </p:nvSpPr>
        <p:spPr>
          <a:xfrm>
            <a:off x="199800" y="5780880"/>
            <a:ext cx="8777880" cy="1290240"/>
          </a:xfrm>
          <a:prstGeom prst="rect">
            <a:avLst/>
          </a:prstGeom>
          <a:noFill/>
          <a:ln>
            <a:noFill/>
          </a:ln>
        </p:spPr>
        <p:txBody>
          <a:bodyPr lIns="0" rIns="0" tIns="0" bIns="0">
            <a:normAutofit/>
          </a:bodyPr>
          <a:p>
            <a:r>
              <a:rPr b="0" lang="en-US" sz="2800" spc="-1" strike="noStrike">
                <a:latin typeface="Droid Sans"/>
              </a:rPr>
              <a:t>Distortions are mapped and corrected in real time</a:t>
            </a:r>
            <a:br/>
            <a:r>
              <a:rPr b="0" lang="en-US" sz="2800" spc="-1" strike="noStrike">
                <a:latin typeface="Droid Sans"/>
              </a:rPr>
              <a:t>(10-1000 times a second) with a deformable mirror</a:t>
            </a:r>
            <a:endParaRPr b="0" lang="en-US" sz="2800" spc="-1" strike="noStrike">
              <a:latin typeface="Droid Sans"/>
            </a:endParaRPr>
          </a:p>
        </p:txBody>
      </p:sp>
      <p:pic>
        <p:nvPicPr>
          <p:cNvPr id="395" name="Picture 11" descr=""/>
          <p:cNvPicPr/>
          <p:nvPr/>
        </p:nvPicPr>
        <p:blipFill>
          <a:blip r:embed="rId1"/>
          <a:stretch/>
        </p:blipFill>
        <p:spPr>
          <a:xfrm>
            <a:off x="1433880" y="1273320"/>
            <a:ext cx="6382080" cy="4338360"/>
          </a:xfrm>
          <a:prstGeom prst="rect">
            <a:avLst/>
          </a:prstGeom>
          <a:ln>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6" name="CustomShape 1"/>
          <p:cNvSpPr/>
          <p:nvPr/>
        </p:nvSpPr>
        <p:spPr>
          <a:xfrm>
            <a:off x="380880" y="195120"/>
            <a:ext cx="8762760" cy="1065240"/>
          </a:xfrm>
          <a:prstGeom prst="rect">
            <a:avLst/>
          </a:prstGeom>
          <a:noFill/>
          <a:ln w="9360">
            <a:noFill/>
          </a:ln>
        </p:spPr>
        <p:style>
          <a:lnRef idx="0"/>
          <a:fillRef idx="0"/>
          <a:effectRef idx="0"/>
          <a:fontRef idx="minor"/>
        </p:style>
        <p:txBody>
          <a:bodyPr lIns="90000" rIns="90000" tIns="45000" bIns="45000"/>
          <a:p>
            <a:pPr algn="ctr">
              <a:lnSpc>
                <a:spcPct val="100000"/>
              </a:lnSpc>
            </a:pPr>
            <a:endParaRPr b="0" lang="en-US" sz="1800" spc="-1" strike="noStrike">
              <a:latin typeface="Arial"/>
            </a:endParaRPr>
          </a:p>
          <a:p>
            <a:pPr>
              <a:lnSpc>
                <a:spcPct val="100000"/>
              </a:lnSpc>
            </a:pPr>
            <a:endParaRPr b="0" lang="en-US" sz="1800" spc="-1" strike="noStrike">
              <a:latin typeface="Arial"/>
            </a:endParaRPr>
          </a:p>
        </p:txBody>
      </p:sp>
      <p:sp>
        <p:nvSpPr>
          <p:cNvPr id="397" name="TextShape 2"/>
          <p:cNvSpPr txBox="1"/>
          <p:nvPr/>
        </p:nvSpPr>
        <p:spPr>
          <a:xfrm>
            <a:off x="182880" y="359640"/>
            <a:ext cx="8778240" cy="652680"/>
          </a:xfrm>
          <a:prstGeom prst="rect">
            <a:avLst/>
          </a:prstGeom>
          <a:noFill/>
          <a:ln>
            <a:noFill/>
          </a:ln>
        </p:spPr>
        <p:txBody>
          <a:bodyPr lIns="0" rIns="0" tIns="0" bIns="0" anchor="ctr"/>
          <a:p>
            <a:pPr algn="ctr"/>
            <a:r>
              <a:rPr b="1" lang="en-US" sz="4400" spc="-1" strike="noStrike">
                <a:latin typeface="Droid Sans"/>
              </a:rPr>
              <a:t>Adaptive Optics</a:t>
            </a:r>
            <a:endParaRPr b="1" lang="en-US" sz="4400" spc="-1" strike="noStrike">
              <a:latin typeface="Droid Sans"/>
            </a:endParaRPr>
          </a:p>
        </p:txBody>
      </p:sp>
      <p:sp>
        <p:nvSpPr>
          <p:cNvPr id="398" name="TextShape 3"/>
          <p:cNvSpPr txBox="1"/>
          <p:nvPr/>
        </p:nvSpPr>
        <p:spPr>
          <a:xfrm>
            <a:off x="183240" y="1371600"/>
            <a:ext cx="8777880" cy="3977280"/>
          </a:xfrm>
          <a:prstGeom prst="rect">
            <a:avLst/>
          </a:prstGeom>
          <a:noFill/>
          <a:ln>
            <a:noFill/>
          </a:ln>
        </p:spPr>
        <p:txBody>
          <a:bodyPr lIns="0" rIns="0" tIns="0" bIns="0">
            <a:normAutofit/>
          </a:bodyPr>
          <a:p>
            <a:endParaRPr b="0" lang="en-US" sz="3200" spc="-1" strike="noStrike">
              <a:latin typeface="Droid Sans"/>
            </a:endParaRPr>
          </a:p>
        </p:txBody>
      </p:sp>
      <p:pic>
        <p:nvPicPr>
          <p:cNvPr id="399" name="Picture 1" descr=""/>
          <p:cNvPicPr/>
          <p:nvPr/>
        </p:nvPicPr>
        <p:blipFill>
          <a:blip r:embed="rId1"/>
          <a:stretch/>
        </p:blipFill>
        <p:spPr>
          <a:xfrm>
            <a:off x="119160" y="1464120"/>
            <a:ext cx="8904960" cy="4704840"/>
          </a:xfrm>
          <a:prstGeom prst="rect">
            <a:avLst/>
          </a:prstGeom>
          <a:ln>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0" name="CustomShape 1"/>
          <p:cNvSpPr/>
          <p:nvPr/>
        </p:nvSpPr>
        <p:spPr>
          <a:xfrm>
            <a:off x="0" y="0"/>
            <a:ext cx="9144000" cy="6858000"/>
          </a:xfrm>
          <a:prstGeom prst="rect">
            <a:avLst/>
          </a:prstGeom>
          <a:solidFill>
            <a:srgbClr val="000000"/>
          </a:solidFill>
          <a:ln>
            <a:noFill/>
          </a:ln>
        </p:spPr>
        <p:style>
          <a:lnRef idx="0"/>
          <a:fillRef idx="0"/>
          <a:effectRef idx="0"/>
          <a:fontRef idx="minor"/>
        </p:style>
      </p:sp>
      <p:sp>
        <p:nvSpPr>
          <p:cNvPr id="401" name="TextShape 2"/>
          <p:cNvSpPr txBox="1"/>
          <p:nvPr/>
        </p:nvSpPr>
        <p:spPr>
          <a:xfrm>
            <a:off x="182880" y="182880"/>
            <a:ext cx="8778240" cy="1005840"/>
          </a:xfrm>
          <a:prstGeom prst="rect">
            <a:avLst/>
          </a:prstGeom>
          <a:noFill/>
          <a:ln>
            <a:noFill/>
          </a:ln>
        </p:spPr>
        <p:txBody>
          <a:bodyPr lIns="0" rIns="0" tIns="0" bIns="0" anchor="ctr"/>
          <a:p>
            <a:pPr algn="ctr"/>
            <a:endParaRPr b="1" lang="en-US" sz="4400" spc="-1" strike="noStrike">
              <a:latin typeface="Droid Sans"/>
            </a:endParaRPr>
          </a:p>
        </p:txBody>
      </p:sp>
      <p:pic>
        <p:nvPicPr>
          <p:cNvPr id="402" name="Picture 1" descr="">
            <a:hlinkClick r:id="" action="ppaction://media"/>
          </p:cNvPr>
          <p:cNvPicPr/>
          <p:nvPr>
            <a:videoFile r:link="rId1"/>
            <p:extLst>
              <p:ext uri="{DAA4B4D4-6D71-4841-9C94-3DE7FCFB9230}">
                <p14:media r:link="rId2"/>
              </p:ext>
            </p:extLst>
          </p:nvPr>
        </p:nvPicPr>
        <p:blipFill>
          <a:blip r:embed="rId3"/>
        </p:blipFill>
        <p:spPr>
          <a:xfrm>
            <a:off x="0" y="435600"/>
            <a:ext cx="9144000" cy="5143320"/>
          </a:xfrm>
          <a:prstGeom prst="rect">
            <a:avLst/>
          </a:prstGeom>
          <a:ln>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3" name="CustomShape 1"/>
          <p:cNvSpPr/>
          <p:nvPr/>
        </p:nvSpPr>
        <p:spPr>
          <a:xfrm>
            <a:off x="0" y="0"/>
            <a:ext cx="9143640" cy="942840"/>
          </a:xfrm>
          <a:prstGeom prst="rect">
            <a:avLst/>
          </a:prstGeom>
          <a:noFill/>
          <a:ln w="9360">
            <a:noFill/>
          </a:ln>
        </p:spPr>
        <p:style>
          <a:lnRef idx="0"/>
          <a:fillRef idx="0"/>
          <a:effectRef idx="0"/>
          <a:fontRef idx="minor"/>
        </p:style>
      </p:sp>
      <p:sp>
        <p:nvSpPr>
          <p:cNvPr id="404" name="CustomShape 2"/>
          <p:cNvSpPr/>
          <p:nvPr/>
        </p:nvSpPr>
        <p:spPr>
          <a:xfrm>
            <a:off x="0" y="622080"/>
            <a:ext cx="3185640" cy="7768440"/>
          </a:xfrm>
          <a:prstGeom prst="rect">
            <a:avLst/>
          </a:prstGeom>
          <a:noFill/>
          <a:ln>
            <a:noFill/>
          </a:ln>
        </p:spPr>
        <p:style>
          <a:lnRef idx="0"/>
          <a:fillRef idx="0"/>
          <a:effectRef idx="0"/>
          <a:fontRef idx="minor"/>
        </p:style>
      </p:sp>
      <p:sp>
        <p:nvSpPr>
          <p:cNvPr id="405" name="TextShape 3"/>
          <p:cNvSpPr txBox="1"/>
          <p:nvPr/>
        </p:nvSpPr>
        <p:spPr>
          <a:xfrm>
            <a:off x="183240" y="1371600"/>
            <a:ext cx="2834280" cy="5212080"/>
          </a:xfrm>
          <a:prstGeom prst="rect">
            <a:avLst/>
          </a:prstGeom>
          <a:noFill/>
          <a:ln>
            <a:noFill/>
          </a:ln>
        </p:spPr>
        <p:txBody>
          <a:bodyPr lIns="0" rIns="0" tIns="0" bIns="0">
            <a:normAutofit/>
          </a:bodyPr>
          <a:p>
            <a:r>
              <a:rPr b="0" lang="en-US" sz="2800" spc="-1" strike="noStrike">
                <a:latin typeface="Droid Sans"/>
              </a:rPr>
              <a:t>With 16 years of data, here’s what the orbits look like</a:t>
            </a:r>
            <a:endParaRPr b="0" lang="en-US" sz="2800" spc="-1" strike="noStrike">
              <a:latin typeface="Droid Sans"/>
            </a:endParaRPr>
          </a:p>
          <a:p>
            <a:r>
              <a:rPr b="0" lang="en-US" sz="2800" spc="-1" strike="noStrike">
                <a:latin typeface="Droid Sans"/>
              </a:rPr>
              <a:t>Recently the star S0-2 completed an orbit that we observed from start to finish </a:t>
            </a:r>
            <a:endParaRPr b="0" lang="en-US" sz="2800" spc="-1" strike="noStrike">
              <a:latin typeface="Droid Sans"/>
            </a:endParaRPr>
          </a:p>
          <a:p>
            <a:r>
              <a:rPr b="0" lang="en-US" sz="2800" spc="-1" strike="noStrike">
                <a:latin typeface="Droid Sans"/>
              </a:rPr>
              <a:t>It comes very close to the center and moves very quickly  </a:t>
            </a:r>
            <a:endParaRPr b="0" lang="en-US" sz="2800" spc="-1" strike="noStrike">
              <a:latin typeface="Droid Sans"/>
            </a:endParaRPr>
          </a:p>
          <a:p>
            <a:r>
              <a:rPr b="0" lang="en-US" sz="2800" spc="-1" strike="noStrike">
                <a:latin typeface="Droid Sans"/>
              </a:rPr>
              <a:t>This is evidence that something very massive and dense lives in the center</a:t>
            </a:r>
            <a:endParaRPr b="0" lang="en-US" sz="2800" spc="-1" strike="noStrike">
              <a:latin typeface="Droid Sans"/>
            </a:endParaRPr>
          </a:p>
        </p:txBody>
      </p:sp>
      <p:pic>
        <p:nvPicPr>
          <p:cNvPr id="406" name="Picture 5" descr=""/>
          <p:cNvPicPr/>
          <p:nvPr/>
        </p:nvPicPr>
        <p:blipFill>
          <a:blip r:embed="rId1"/>
          <a:stretch/>
        </p:blipFill>
        <p:spPr>
          <a:xfrm>
            <a:off x="3144960" y="733680"/>
            <a:ext cx="5957640" cy="5957640"/>
          </a:xfrm>
          <a:prstGeom prst="rect">
            <a:avLst/>
          </a:prstGeom>
          <a:ln>
            <a:noFill/>
          </a:ln>
        </p:spPr>
      </p:pic>
      <p:pic>
        <p:nvPicPr>
          <p:cNvPr id="407" name="Picture 5" descr=""/>
          <p:cNvPicPr/>
          <p:nvPr/>
        </p:nvPicPr>
        <p:blipFill>
          <a:blip r:embed="rId2"/>
          <a:stretch/>
        </p:blipFill>
        <p:spPr>
          <a:xfrm>
            <a:off x="3144960" y="733680"/>
            <a:ext cx="5957640" cy="5957640"/>
          </a:xfrm>
          <a:prstGeom prst="rect">
            <a:avLst/>
          </a:prstGeom>
          <a:ln>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8" name="TextShape 1"/>
          <p:cNvSpPr txBox="1"/>
          <p:nvPr/>
        </p:nvSpPr>
        <p:spPr>
          <a:xfrm>
            <a:off x="182880" y="359280"/>
            <a:ext cx="8778240" cy="652680"/>
          </a:xfrm>
          <a:prstGeom prst="rect">
            <a:avLst/>
          </a:prstGeom>
          <a:noFill/>
          <a:ln>
            <a:noFill/>
          </a:ln>
        </p:spPr>
        <p:txBody>
          <a:bodyPr lIns="0" rIns="0" tIns="0" bIns="0" anchor="ctr"/>
          <a:p>
            <a:pPr algn="ctr"/>
            <a:r>
              <a:rPr b="1" lang="en-US" sz="4400" spc="-1" strike="noStrike">
                <a:latin typeface="Droid Sans"/>
              </a:rPr>
              <a:t>A Supermassive Black Hole</a:t>
            </a:r>
            <a:endParaRPr b="1" lang="en-US" sz="4400" spc="-1" strike="noStrike">
              <a:latin typeface="Droid Sans"/>
            </a:endParaRPr>
          </a:p>
        </p:txBody>
      </p:sp>
      <p:sp>
        <p:nvSpPr>
          <p:cNvPr id="409" name="TextShape 2"/>
          <p:cNvSpPr txBox="1"/>
          <p:nvPr/>
        </p:nvSpPr>
        <p:spPr>
          <a:xfrm>
            <a:off x="183240" y="1371600"/>
            <a:ext cx="8869320" cy="5212080"/>
          </a:xfrm>
          <a:prstGeom prst="rect">
            <a:avLst/>
          </a:prstGeom>
          <a:noFill/>
          <a:ln>
            <a:noFill/>
          </a:ln>
        </p:spPr>
        <p:txBody>
          <a:bodyPr lIns="0" rIns="0" tIns="0" bIns="0">
            <a:normAutofit/>
          </a:bodyPr>
          <a:p>
            <a:pPr marL="432000" indent="-324000">
              <a:spcAft>
                <a:spcPts val="1417"/>
              </a:spcAft>
              <a:buClr>
                <a:srgbClr val="000000"/>
              </a:buClr>
              <a:buSzPct val="45000"/>
              <a:buFont typeface="Wingdings" charset="2"/>
              <a:buChar char=""/>
            </a:pPr>
            <a:r>
              <a:rPr b="0" lang="en-US" sz="2800" spc="-1" strike="noStrike">
                <a:latin typeface="Droid Sans"/>
              </a:rPr>
              <a:t>Applying Kepler’s third law to the orbits of the stars gives a mass for the central black hole of 3.7 million solar masses</a:t>
            </a:r>
            <a:endParaRPr b="0" lang="en-US" sz="2800" spc="-1" strike="noStrike">
              <a:latin typeface="Droid Sans"/>
            </a:endParaRPr>
          </a:p>
          <a:p>
            <a:pPr marL="432000" indent="-324000">
              <a:spcAft>
                <a:spcPts val="1417"/>
              </a:spcAft>
              <a:buClr>
                <a:srgbClr val="000000"/>
              </a:buClr>
              <a:buSzPct val="45000"/>
              <a:buFont typeface="Wingdings" charset="2"/>
              <a:buChar char=""/>
            </a:pPr>
            <a:r>
              <a:rPr b="0" lang="en-US" sz="2600" spc="-1" strike="noStrike">
                <a:latin typeface="Droid Sans"/>
              </a:rPr>
              <a:t>This is a large black hole, </a:t>
            </a:r>
            <a:br/>
            <a:r>
              <a:rPr b="0" lang="en-US" sz="2600" spc="-1" strike="noStrike">
                <a:latin typeface="Droid Sans"/>
              </a:rPr>
              <a:t>but it’s only about 0.0004% </a:t>
            </a:r>
            <a:br/>
            <a:r>
              <a:rPr b="0" lang="en-US" sz="2600" spc="-1" strike="noStrike">
                <a:latin typeface="Droid Sans"/>
              </a:rPr>
              <a:t>of the total mass of the </a:t>
            </a:r>
            <a:br/>
            <a:r>
              <a:rPr b="0" lang="en-US" sz="2600" spc="-1" strike="noStrike">
                <a:latin typeface="Droid Sans"/>
              </a:rPr>
              <a:t>Galaxy</a:t>
            </a:r>
            <a:endParaRPr b="0" lang="en-US" sz="2600" spc="-1" strike="noStrike">
              <a:latin typeface="Droid Sans"/>
            </a:endParaRPr>
          </a:p>
          <a:p>
            <a:pPr marL="432000" indent="-324000">
              <a:spcAft>
                <a:spcPts val="1417"/>
              </a:spcAft>
              <a:buClr>
                <a:srgbClr val="000000"/>
              </a:buClr>
              <a:buSzPct val="45000"/>
              <a:buFont typeface="Wingdings" charset="2"/>
              <a:buChar char=""/>
            </a:pPr>
            <a:r>
              <a:rPr b="0" lang="en-US" sz="2600" spc="-1" strike="noStrike">
                <a:latin typeface="Droid Sans"/>
              </a:rPr>
              <a:t>As we’ll see later, most </a:t>
            </a:r>
            <a:br/>
            <a:r>
              <a:rPr b="0" lang="en-US" sz="2600" spc="-1" strike="noStrike">
                <a:latin typeface="Droid Sans"/>
              </a:rPr>
              <a:t>galaxies have massive black </a:t>
            </a:r>
            <a:br/>
            <a:r>
              <a:rPr b="0" lang="en-US" sz="2600" spc="-1" strike="noStrike">
                <a:latin typeface="Droid Sans"/>
              </a:rPr>
              <a:t>holes at their centers, and </a:t>
            </a:r>
            <a:br/>
            <a:r>
              <a:rPr b="0" lang="en-US" sz="2600" spc="-1" strike="noStrike">
                <a:latin typeface="Droid Sans"/>
              </a:rPr>
              <a:t>many of them are much </a:t>
            </a:r>
            <a:br/>
            <a:r>
              <a:rPr b="0" lang="en-US" sz="2600" spc="-1" strike="noStrike">
                <a:latin typeface="Droid Sans"/>
              </a:rPr>
              <a:t>more massive than ours</a:t>
            </a:r>
            <a:endParaRPr b="0" lang="en-US" sz="2600" spc="-1" strike="noStrike">
              <a:latin typeface="Droid Sans"/>
            </a:endParaRPr>
          </a:p>
        </p:txBody>
      </p:sp>
      <p:pic>
        <p:nvPicPr>
          <p:cNvPr id="410" name="Picture 6" descr=""/>
          <p:cNvPicPr/>
          <p:nvPr/>
        </p:nvPicPr>
        <p:blipFill>
          <a:blip r:embed="rId1"/>
          <a:srcRect l="56690" t="0" r="0" b="27361"/>
          <a:stretch/>
        </p:blipFill>
        <p:spPr>
          <a:xfrm>
            <a:off x="5293440" y="2468880"/>
            <a:ext cx="3667680" cy="4237200"/>
          </a:xfrm>
          <a:prstGeom prst="rect">
            <a:avLst/>
          </a:prstGeom>
          <a:ln>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3" name="TextShape 1"/>
          <p:cNvSpPr txBox="1"/>
          <p:nvPr/>
        </p:nvSpPr>
        <p:spPr>
          <a:xfrm>
            <a:off x="182880" y="182880"/>
            <a:ext cx="8778240" cy="1005840"/>
          </a:xfrm>
          <a:prstGeom prst="rect">
            <a:avLst/>
          </a:prstGeom>
          <a:noFill/>
          <a:ln>
            <a:noFill/>
          </a:ln>
        </p:spPr>
        <p:txBody>
          <a:bodyPr lIns="0" rIns="0" tIns="0" bIns="0" anchor="ctr"/>
          <a:p>
            <a:pPr algn="ctr"/>
            <a:endParaRPr b="1" lang="en-US" sz="4400" spc="-1" strike="noStrike">
              <a:latin typeface="Droid Sans"/>
            </a:endParaRPr>
          </a:p>
        </p:txBody>
      </p:sp>
      <p:pic>
        <p:nvPicPr>
          <p:cNvPr id="264" name="" descr=""/>
          <p:cNvPicPr/>
          <p:nvPr/>
        </p:nvPicPr>
        <p:blipFill>
          <a:blip r:embed="rId1"/>
          <a:stretch/>
        </p:blipFill>
        <p:spPr>
          <a:xfrm>
            <a:off x="-77040" y="-91440"/>
            <a:ext cx="9297720" cy="7040880"/>
          </a:xfrm>
          <a:prstGeom prst="rect">
            <a:avLst/>
          </a:prstGeom>
          <a:ln>
            <a:noFill/>
          </a:ln>
        </p:spPr>
      </p:pic>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1" name="CustomShape 1"/>
          <p:cNvSpPr/>
          <p:nvPr/>
        </p:nvSpPr>
        <p:spPr>
          <a:xfrm>
            <a:off x="457200" y="977760"/>
            <a:ext cx="8457840" cy="1369440"/>
          </a:xfrm>
          <a:prstGeom prst="rect">
            <a:avLst/>
          </a:prstGeom>
          <a:noFill/>
          <a:ln w="9360">
            <a:noFill/>
          </a:ln>
        </p:spPr>
        <p:style>
          <a:lnRef idx="0"/>
          <a:fillRef idx="0"/>
          <a:effectRef idx="0"/>
          <a:fontRef idx="minor"/>
        </p:style>
      </p:sp>
      <p:sp>
        <p:nvSpPr>
          <p:cNvPr id="412" name="TextShape 2"/>
          <p:cNvSpPr txBox="1"/>
          <p:nvPr/>
        </p:nvSpPr>
        <p:spPr>
          <a:xfrm>
            <a:off x="182880" y="359280"/>
            <a:ext cx="8778240" cy="652680"/>
          </a:xfrm>
          <a:prstGeom prst="rect">
            <a:avLst/>
          </a:prstGeom>
          <a:noFill/>
          <a:ln>
            <a:noFill/>
          </a:ln>
        </p:spPr>
        <p:txBody>
          <a:bodyPr lIns="0" rIns="0" tIns="0" bIns="0" anchor="ctr"/>
          <a:p>
            <a:pPr algn="ctr"/>
            <a:r>
              <a:rPr b="1" lang="en-US" sz="4400" spc="-1" strike="noStrike">
                <a:latin typeface="Droid Sans"/>
              </a:rPr>
              <a:t>The Formation of the Milky Way</a:t>
            </a:r>
            <a:endParaRPr b="1" lang="en-US" sz="4400" spc="-1" strike="noStrike">
              <a:latin typeface="Droid Sans"/>
            </a:endParaRPr>
          </a:p>
        </p:txBody>
      </p:sp>
      <p:sp>
        <p:nvSpPr>
          <p:cNvPr id="413" name="TextShape 3"/>
          <p:cNvSpPr txBox="1"/>
          <p:nvPr/>
        </p:nvSpPr>
        <p:spPr>
          <a:xfrm>
            <a:off x="183240" y="1191600"/>
            <a:ext cx="8777880" cy="3977280"/>
          </a:xfrm>
          <a:prstGeom prst="rect">
            <a:avLst/>
          </a:prstGeom>
          <a:noFill/>
          <a:ln>
            <a:noFill/>
          </a:ln>
        </p:spPr>
        <p:txBody>
          <a:bodyPr lIns="0" rIns="0" tIns="0" bIns="0">
            <a:normAutofit/>
          </a:bodyPr>
          <a:p>
            <a:r>
              <a:rPr b="0" lang="en-US" sz="3200" spc="-1" strike="noStrike">
                <a:latin typeface="Droid Sans"/>
              </a:rPr>
              <a:t>Any theory of galaxy formation should be able to account for all the properties below.</a:t>
            </a:r>
            <a:endParaRPr b="0" lang="en-US" sz="3200" spc="-1" strike="noStrike">
              <a:latin typeface="Droid Sans"/>
            </a:endParaRPr>
          </a:p>
        </p:txBody>
      </p:sp>
      <p:pic>
        <p:nvPicPr>
          <p:cNvPr id="414" name="Picture 6" descr=""/>
          <p:cNvPicPr/>
          <p:nvPr/>
        </p:nvPicPr>
        <p:blipFill>
          <a:blip r:embed="rId1"/>
          <a:srcRect l="0" t="0" r="0" b="5360"/>
          <a:stretch/>
        </p:blipFill>
        <p:spPr>
          <a:xfrm>
            <a:off x="173520" y="2380320"/>
            <a:ext cx="8794440" cy="4333680"/>
          </a:xfrm>
          <a:prstGeom prst="rect">
            <a:avLst/>
          </a:prstGeom>
          <a:ln>
            <a:noFill/>
          </a:ln>
        </p:spPr>
      </p:pic>
      <p:pic>
        <p:nvPicPr>
          <p:cNvPr id="415" name="Picture 6" descr=""/>
          <p:cNvPicPr/>
          <p:nvPr/>
        </p:nvPicPr>
        <p:blipFill>
          <a:blip r:embed="rId2"/>
          <a:srcRect l="0" t="0" r="0" b="5360"/>
          <a:stretch/>
        </p:blipFill>
        <p:spPr>
          <a:xfrm>
            <a:off x="173520" y="2380320"/>
            <a:ext cx="8794440" cy="433368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CustomShape 1"/>
          <p:cNvSpPr/>
          <p:nvPr/>
        </p:nvSpPr>
        <p:spPr>
          <a:xfrm>
            <a:off x="0" y="40680"/>
            <a:ext cx="9143640" cy="6793560"/>
          </a:xfrm>
          <a:prstGeom prst="rect">
            <a:avLst/>
          </a:prstGeom>
          <a:noFill/>
          <a:ln w="9360">
            <a:noFill/>
          </a:ln>
        </p:spPr>
        <p:style>
          <a:lnRef idx="0"/>
          <a:fillRef idx="0"/>
          <a:effectRef idx="0"/>
          <a:fontRef idx="minor"/>
        </p:style>
      </p:sp>
      <p:sp>
        <p:nvSpPr>
          <p:cNvPr id="266" name="TextShape 2"/>
          <p:cNvSpPr txBox="1"/>
          <p:nvPr/>
        </p:nvSpPr>
        <p:spPr>
          <a:xfrm>
            <a:off x="182880" y="359280"/>
            <a:ext cx="8778240" cy="652680"/>
          </a:xfrm>
          <a:prstGeom prst="rect">
            <a:avLst/>
          </a:prstGeom>
          <a:noFill/>
          <a:ln>
            <a:noFill/>
          </a:ln>
        </p:spPr>
        <p:txBody>
          <a:bodyPr lIns="0" rIns="0" tIns="0" bIns="0" anchor="ctr"/>
          <a:p>
            <a:pPr algn="ctr"/>
            <a:r>
              <a:rPr b="1" lang="en-US" sz="4400" spc="-1" strike="noStrike">
                <a:latin typeface="Droid Sans"/>
              </a:rPr>
              <a:t>Structure of the Milky Way</a:t>
            </a:r>
            <a:endParaRPr b="1" lang="en-US" sz="4400" spc="-1" strike="noStrike">
              <a:latin typeface="Droid Sans"/>
            </a:endParaRPr>
          </a:p>
        </p:txBody>
      </p:sp>
      <p:sp>
        <p:nvSpPr>
          <p:cNvPr id="267" name="TextShape 3"/>
          <p:cNvSpPr txBox="1"/>
          <p:nvPr/>
        </p:nvSpPr>
        <p:spPr>
          <a:xfrm>
            <a:off x="183240" y="1371600"/>
            <a:ext cx="8777880" cy="5303520"/>
          </a:xfrm>
          <a:prstGeom prst="rect">
            <a:avLst/>
          </a:prstGeom>
          <a:noFill/>
          <a:ln>
            <a:noFill/>
          </a:ln>
        </p:spPr>
        <p:txBody>
          <a:bodyPr lIns="0" rIns="0" tIns="0" bIns="0">
            <a:normAutofit/>
          </a:bodyPr>
          <a:p>
            <a:r>
              <a:rPr b="0" lang="en-US" sz="3200" spc="-1" strike="noStrike">
                <a:latin typeface="Droid Sans"/>
              </a:rPr>
              <a:t>The Milky Way Galaxy consists of several parts</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The Galactic disk</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The Galactic bulge</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The Galactic halo</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The Galactic Center</a:t>
            </a:r>
            <a:endParaRPr b="0" lang="en-US" sz="3200" spc="-1" strike="noStrike">
              <a:latin typeface="Droid Sans"/>
            </a:endParaRPr>
          </a:p>
          <a:p>
            <a:r>
              <a:rPr b="0" lang="en-US" sz="3200" spc="-1" strike="noStrike">
                <a:latin typeface="Droid Sans"/>
              </a:rPr>
              <a:t>Each of these parts differs greatly in terms of stellar populations, chemical abundances, kinematics (motion) of stars</a:t>
            </a:r>
            <a:endParaRPr b="0" lang="en-US" sz="3200" spc="-1" strike="noStrike">
              <a:latin typeface="Droid Sans"/>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CustomShape 1"/>
          <p:cNvSpPr/>
          <p:nvPr/>
        </p:nvSpPr>
        <p:spPr>
          <a:xfrm>
            <a:off x="0" y="40680"/>
            <a:ext cx="9143640" cy="6793560"/>
          </a:xfrm>
          <a:prstGeom prst="rect">
            <a:avLst/>
          </a:prstGeom>
          <a:noFill/>
          <a:ln w="9360">
            <a:noFill/>
          </a:ln>
        </p:spPr>
        <p:style>
          <a:lnRef idx="0"/>
          <a:fillRef idx="0"/>
          <a:effectRef idx="0"/>
          <a:fontRef idx="minor"/>
        </p:style>
      </p:sp>
      <p:sp>
        <p:nvSpPr>
          <p:cNvPr id="269" name="TextShape 2"/>
          <p:cNvSpPr txBox="1"/>
          <p:nvPr/>
        </p:nvSpPr>
        <p:spPr>
          <a:xfrm>
            <a:off x="182880" y="359280"/>
            <a:ext cx="8778240" cy="652680"/>
          </a:xfrm>
          <a:prstGeom prst="rect">
            <a:avLst/>
          </a:prstGeom>
          <a:noFill/>
          <a:ln>
            <a:noFill/>
          </a:ln>
        </p:spPr>
        <p:txBody>
          <a:bodyPr lIns="0" rIns="0" tIns="0" bIns="0" anchor="ctr"/>
          <a:p>
            <a:pPr algn="ctr"/>
            <a:r>
              <a:rPr b="1" lang="en-US" sz="4400" spc="-1" strike="noStrike">
                <a:latin typeface="Droid Sans"/>
              </a:rPr>
              <a:t>Structure of the Milky Way</a:t>
            </a:r>
            <a:endParaRPr b="1" lang="en-US" sz="4400" spc="-1" strike="noStrike">
              <a:latin typeface="Droid Sans"/>
            </a:endParaRPr>
          </a:p>
        </p:txBody>
      </p:sp>
      <p:sp>
        <p:nvSpPr>
          <p:cNvPr id="270" name="TextShape 3"/>
          <p:cNvSpPr txBox="1"/>
          <p:nvPr/>
        </p:nvSpPr>
        <p:spPr>
          <a:xfrm>
            <a:off x="183240" y="1371600"/>
            <a:ext cx="8777880" cy="5120640"/>
          </a:xfrm>
          <a:prstGeom prst="rect">
            <a:avLst/>
          </a:prstGeom>
          <a:noFill/>
          <a:ln>
            <a:noFill/>
          </a:ln>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latin typeface="Droid Sans"/>
              </a:rPr>
              <a:t>The </a:t>
            </a:r>
            <a:r>
              <a:rPr b="1" lang="en-US" sz="3200" spc="-1" strike="noStrike">
                <a:latin typeface="Droid Sans"/>
              </a:rPr>
              <a:t>Galactic Disk</a:t>
            </a:r>
            <a:r>
              <a:rPr b="0" lang="en-US" sz="3200" spc="-1" strike="noStrike">
                <a:latin typeface="Droid Sans"/>
              </a:rPr>
              <a:t> is home to most of the young stars in the Galaxy, and contains most of the dust and gas in the Galaxy</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The </a:t>
            </a:r>
            <a:r>
              <a:rPr b="1" lang="en-US" sz="3200" spc="-1" strike="noStrike">
                <a:latin typeface="Droid Sans"/>
              </a:rPr>
              <a:t>Galactic Bulge</a:t>
            </a:r>
            <a:r>
              <a:rPr b="0" lang="en-US" sz="3200" spc="-1" strike="noStrike">
                <a:latin typeface="Droid Sans"/>
              </a:rPr>
              <a:t> contains a mix of old and young stars</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The </a:t>
            </a:r>
            <a:r>
              <a:rPr b="1" lang="en-US" sz="3200" spc="-1" strike="noStrike">
                <a:latin typeface="Droid Sans"/>
              </a:rPr>
              <a:t>Galactic Halo</a:t>
            </a:r>
            <a:r>
              <a:rPr b="0" lang="en-US" sz="3200" spc="-1" strike="noStrike">
                <a:latin typeface="Droid Sans"/>
              </a:rPr>
              <a:t> has mainly old stars and is home to many globular clusters</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And the </a:t>
            </a:r>
            <a:r>
              <a:rPr b="1" lang="en-US" sz="3200" spc="-1" strike="noStrike">
                <a:latin typeface="Droid Sans"/>
              </a:rPr>
              <a:t>Galactic Center</a:t>
            </a:r>
            <a:r>
              <a:rPr b="0" lang="en-US" sz="3200" spc="-1" strike="noStrike">
                <a:latin typeface="Droid Sans"/>
              </a:rPr>
              <a:t> contains a supermassive black hole</a:t>
            </a:r>
            <a:endParaRPr b="0" lang="en-US" sz="3200" spc="-1" strike="noStrike">
              <a:latin typeface="Droid Sans"/>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TextShape 1"/>
          <p:cNvSpPr txBox="1"/>
          <p:nvPr/>
        </p:nvSpPr>
        <p:spPr>
          <a:xfrm>
            <a:off x="457200" y="93240"/>
            <a:ext cx="8229240" cy="1142640"/>
          </a:xfrm>
          <a:prstGeom prst="rect">
            <a:avLst/>
          </a:prstGeom>
          <a:noFill/>
          <a:ln>
            <a:noFill/>
          </a:ln>
        </p:spPr>
        <p:txBody>
          <a:bodyPr anchor="ctr">
            <a:normAutofit/>
          </a:bodyPr>
          <a:p>
            <a:pPr algn="ctr">
              <a:lnSpc>
                <a:spcPct val="100000"/>
              </a:lnSpc>
            </a:pPr>
            <a:r>
              <a:rPr b="0" lang="en-US" sz="4400" spc="-1" strike="noStrike">
                <a:solidFill>
                  <a:srgbClr val="000000"/>
                </a:solidFill>
                <a:latin typeface="Calibri"/>
              </a:rPr>
              <a:t>The direction of the Galactic Center was identified using</a:t>
            </a:r>
            <a:endParaRPr b="1" lang="en-US" sz="4400" spc="-1" strike="noStrike">
              <a:latin typeface="Droid Sans"/>
            </a:endParaRPr>
          </a:p>
        </p:txBody>
      </p:sp>
      <p:pic>
        <p:nvPicPr>
          <p:cNvPr id="272" name="Picture 3" descr=""/>
          <p:cNvPicPr/>
          <p:nvPr/>
        </p:nvPicPr>
        <p:blipFill>
          <a:blip r:embed="rId1"/>
          <a:stretch/>
        </p:blipFill>
        <p:spPr>
          <a:xfrm>
            <a:off x="536040" y="1466640"/>
            <a:ext cx="1220040" cy="913320"/>
          </a:xfrm>
          <a:prstGeom prst="rect">
            <a:avLst/>
          </a:prstGeom>
          <a:ln>
            <a:noFill/>
          </a:ln>
        </p:spPr>
      </p:pic>
      <p:pic>
        <p:nvPicPr>
          <p:cNvPr id="273" name="Picture 4" descr=""/>
          <p:cNvPicPr/>
          <p:nvPr/>
        </p:nvPicPr>
        <p:blipFill>
          <a:blip r:embed="rId2"/>
          <a:stretch/>
        </p:blipFill>
        <p:spPr>
          <a:xfrm>
            <a:off x="531000" y="2793600"/>
            <a:ext cx="1221480" cy="910080"/>
          </a:xfrm>
          <a:prstGeom prst="rect">
            <a:avLst/>
          </a:prstGeom>
          <a:ln>
            <a:noFill/>
          </a:ln>
        </p:spPr>
      </p:pic>
      <p:pic>
        <p:nvPicPr>
          <p:cNvPr id="274" name="Picture 5" descr=""/>
          <p:cNvPicPr/>
          <p:nvPr/>
        </p:nvPicPr>
        <p:blipFill>
          <a:blip r:embed="rId3"/>
          <a:stretch/>
        </p:blipFill>
        <p:spPr>
          <a:xfrm>
            <a:off x="531000" y="4158360"/>
            <a:ext cx="1225080" cy="905400"/>
          </a:xfrm>
          <a:prstGeom prst="rect">
            <a:avLst/>
          </a:prstGeom>
          <a:ln>
            <a:noFill/>
          </a:ln>
        </p:spPr>
      </p:pic>
      <p:pic>
        <p:nvPicPr>
          <p:cNvPr id="275" name="Picture 6" descr=""/>
          <p:cNvPicPr/>
          <p:nvPr/>
        </p:nvPicPr>
        <p:blipFill>
          <a:blip r:embed="rId4"/>
          <a:stretch/>
        </p:blipFill>
        <p:spPr>
          <a:xfrm>
            <a:off x="540720" y="5529240"/>
            <a:ext cx="1220040" cy="907200"/>
          </a:xfrm>
          <a:prstGeom prst="rect">
            <a:avLst/>
          </a:prstGeom>
          <a:ln>
            <a:noFill/>
          </a:ln>
        </p:spPr>
      </p:pic>
      <p:sp>
        <p:nvSpPr>
          <p:cNvPr id="276" name="CustomShape 2"/>
          <p:cNvSpPr/>
          <p:nvPr/>
        </p:nvSpPr>
        <p:spPr>
          <a:xfrm>
            <a:off x="2032920" y="1605960"/>
            <a:ext cx="5818680" cy="516960"/>
          </a:xfrm>
          <a:prstGeom prst="rect">
            <a:avLst/>
          </a:prstGeom>
          <a:noFill/>
          <a:ln>
            <a:noFill/>
          </a:ln>
        </p:spPr>
        <p:style>
          <a:lnRef idx="0"/>
          <a:fillRef idx="0"/>
          <a:effectRef idx="0"/>
          <a:fontRef idx="minor"/>
        </p:style>
        <p:txBody>
          <a:bodyPr lIns="90000" rIns="90000" tIns="45000" bIns="45000"/>
          <a:p>
            <a:pPr>
              <a:lnSpc>
                <a:spcPct val="100000"/>
              </a:lnSpc>
            </a:pPr>
            <a:r>
              <a:rPr b="0" lang="en-US" sz="2800" spc="-1" strike="noStrike">
                <a:solidFill>
                  <a:srgbClr val="000000"/>
                </a:solidFill>
                <a:latin typeface="Droid Sans"/>
              </a:rPr>
              <a:t>supernova remnants</a:t>
            </a:r>
            <a:endParaRPr b="0" lang="en-US" sz="2800" spc="-1" strike="noStrike">
              <a:latin typeface="Arial"/>
            </a:endParaRPr>
          </a:p>
        </p:txBody>
      </p:sp>
      <p:sp>
        <p:nvSpPr>
          <p:cNvPr id="277" name="CustomShape 3"/>
          <p:cNvSpPr/>
          <p:nvPr/>
        </p:nvSpPr>
        <p:spPr>
          <a:xfrm>
            <a:off x="2032920" y="2895120"/>
            <a:ext cx="6653880" cy="516960"/>
          </a:xfrm>
          <a:prstGeom prst="rect">
            <a:avLst/>
          </a:prstGeom>
          <a:noFill/>
          <a:ln>
            <a:noFill/>
          </a:ln>
        </p:spPr>
        <p:style>
          <a:lnRef idx="0"/>
          <a:fillRef idx="0"/>
          <a:effectRef idx="0"/>
          <a:fontRef idx="minor"/>
        </p:style>
        <p:txBody>
          <a:bodyPr lIns="90000" rIns="90000" tIns="45000" bIns="45000"/>
          <a:p>
            <a:pPr marL="404640" indent="-404280">
              <a:lnSpc>
                <a:spcPct val="100000"/>
              </a:lnSpc>
              <a:spcBef>
                <a:spcPts val="561"/>
              </a:spcBef>
            </a:pPr>
            <a:r>
              <a:rPr b="0" lang="en-US" sz="2800" spc="-1" strike="noStrike">
                <a:solidFill>
                  <a:srgbClr val="000000"/>
                </a:solidFill>
                <a:latin typeface="Droid Sans"/>
              </a:rPr>
              <a:t>bright O and B stars in open clusters</a:t>
            </a:r>
            <a:endParaRPr b="0" lang="en-US" sz="2800" spc="-1" strike="noStrike">
              <a:latin typeface="Arial"/>
            </a:endParaRPr>
          </a:p>
        </p:txBody>
      </p:sp>
      <p:sp>
        <p:nvSpPr>
          <p:cNvPr id="278" name="CustomShape 4"/>
          <p:cNvSpPr/>
          <p:nvPr/>
        </p:nvSpPr>
        <p:spPr>
          <a:xfrm>
            <a:off x="2032920" y="5697720"/>
            <a:ext cx="6992280" cy="516960"/>
          </a:xfrm>
          <a:prstGeom prst="rect">
            <a:avLst/>
          </a:prstGeom>
          <a:noFill/>
          <a:ln>
            <a:noFill/>
          </a:ln>
        </p:spPr>
        <p:style>
          <a:lnRef idx="0"/>
          <a:fillRef idx="0"/>
          <a:effectRef idx="0"/>
          <a:fontRef idx="minor"/>
        </p:style>
        <p:txBody>
          <a:bodyPr lIns="90000" rIns="90000" tIns="45000" bIns="45000"/>
          <a:p>
            <a:pPr>
              <a:lnSpc>
                <a:spcPct val="100000"/>
              </a:lnSpc>
              <a:spcBef>
                <a:spcPts val="561"/>
              </a:spcBef>
            </a:pPr>
            <a:r>
              <a:rPr b="0" lang="en-US" sz="2800" spc="-1" strike="noStrike">
                <a:solidFill>
                  <a:srgbClr val="000000"/>
                </a:solidFill>
                <a:latin typeface="Droid Sans"/>
              </a:rPr>
              <a:t>red giant variable stars in globular clusters</a:t>
            </a:r>
            <a:endParaRPr b="0" lang="en-US" sz="2800" spc="-1" strike="noStrike">
              <a:latin typeface="Arial"/>
            </a:endParaRPr>
          </a:p>
        </p:txBody>
      </p:sp>
      <p:sp>
        <p:nvSpPr>
          <p:cNvPr id="279" name="CustomShape 5"/>
          <p:cNvSpPr/>
          <p:nvPr/>
        </p:nvSpPr>
        <p:spPr>
          <a:xfrm>
            <a:off x="2032920" y="4372560"/>
            <a:ext cx="5876640" cy="516960"/>
          </a:xfrm>
          <a:prstGeom prst="rect">
            <a:avLst/>
          </a:prstGeom>
          <a:noFill/>
          <a:ln>
            <a:noFill/>
          </a:ln>
        </p:spPr>
        <p:style>
          <a:lnRef idx="0"/>
          <a:fillRef idx="0"/>
          <a:effectRef idx="0"/>
          <a:fontRef idx="minor"/>
        </p:style>
        <p:txBody>
          <a:bodyPr lIns="90000" rIns="90000" tIns="45000" bIns="45000"/>
          <a:p>
            <a:pPr>
              <a:lnSpc>
                <a:spcPct val="100000"/>
              </a:lnSpc>
              <a:spcBef>
                <a:spcPts val="561"/>
              </a:spcBef>
            </a:pPr>
            <a:r>
              <a:rPr b="0" lang="en-US" sz="2800" spc="-1" strike="noStrike">
                <a:solidFill>
                  <a:srgbClr val="000000"/>
                </a:solidFill>
                <a:latin typeface="Droid Sans"/>
              </a:rPr>
              <a:t>white dwarf stars in the spiral arms</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0" name="TextShape 1"/>
          <p:cNvSpPr txBox="1"/>
          <p:nvPr/>
        </p:nvSpPr>
        <p:spPr>
          <a:xfrm>
            <a:off x="457200" y="93240"/>
            <a:ext cx="8229240" cy="1142640"/>
          </a:xfrm>
          <a:prstGeom prst="rect">
            <a:avLst/>
          </a:prstGeom>
          <a:noFill/>
          <a:ln>
            <a:noFill/>
          </a:ln>
        </p:spPr>
        <p:txBody>
          <a:bodyPr anchor="ctr">
            <a:normAutofit/>
          </a:bodyPr>
          <a:p>
            <a:pPr algn="ctr">
              <a:lnSpc>
                <a:spcPct val="100000"/>
              </a:lnSpc>
            </a:pPr>
            <a:r>
              <a:rPr b="0" lang="en-US" sz="4400" spc="-1" strike="noStrike">
                <a:solidFill>
                  <a:srgbClr val="000000"/>
                </a:solidFill>
                <a:latin typeface="Calibri"/>
              </a:rPr>
              <a:t>The direction of the Galactic Center was identified using</a:t>
            </a:r>
            <a:endParaRPr b="1" lang="en-US" sz="4400" spc="-1" strike="noStrike">
              <a:latin typeface="Droid Sans"/>
            </a:endParaRPr>
          </a:p>
        </p:txBody>
      </p:sp>
      <p:pic>
        <p:nvPicPr>
          <p:cNvPr id="281" name="Picture 3" descr=""/>
          <p:cNvPicPr/>
          <p:nvPr/>
        </p:nvPicPr>
        <p:blipFill>
          <a:blip r:embed="rId1"/>
          <a:stretch/>
        </p:blipFill>
        <p:spPr>
          <a:xfrm>
            <a:off x="536040" y="1466640"/>
            <a:ext cx="1220040" cy="913320"/>
          </a:xfrm>
          <a:prstGeom prst="rect">
            <a:avLst/>
          </a:prstGeom>
          <a:ln>
            <a:noFill/>
          </a:ln>
        </p:spPr>
      </p:pic>
      <p:pic>
        <p:nvPicPr>
          <p:cNvPr id="282" name="Picture 4" descr=""/>
          <p:cNvPicPr/>
          <p:nvPr/>
        </p:nvPicPr>
        <p:blipFill>
          <a:blip r:embed="rId2"/>
          <a:stretch/>
        </p:blipFill>
        <p:spPr>
          <a:xfrm>
            <a:off x="531000" y="2793600"/>
            <a:ext cx="1221480" cy="910080"/>
          </a:xfrm>
          <a:prstGeom prst="rect">
            <a:avLst/>
          </a:prstGeom>
          <a:ln>
            <a:noFill/>
          </a:ln>
        </p:spPr>
      </p:pic>
      <p:pic>
        <p:nvPicPr>
          <p:cNvPr id="283" name="Picture 5" descr=""/>
          <p:cNvPicPr/>
          <p:nvPr/>
        </p:nvPicPr>
        <p:blipFill>
          <a:blip r:embed="rId3"/>
          <a:stretch/>
        </p:blipFill>
        <p:spPr>
          <a:xfrm>
            <a:off x="531000" y="4158360"/>
            <a:ext cx="1225080" cy="905400"/>
          </a:xfrm>
          <a:prstGeom prst="rect">
            <a:avLst/>
          </a:prstGeom>
          <a:ln>
            <a:noFill/>
          </a:ln>
        </p:spPr>
      </p:pic>
      <p:pic>
        <p:nvPicPr>
          <p:cNvPr id="284" name="Picture 6" descr=""/>
          <p:cNvPicPr/>
          <p:nvPr/>
        </p:nvPicPr>
        <p:blipFill>
          <a:blip r:embed="rId4"/>
          <a:stretch/>
        </p:blipFill>
        <p:spPr>
          <a:xfrm>
            <a:off x="540720" y="5529240"/>
            <a:ext cx="1220040" cy="907200"/>
          </a:xfrm>
          <a:prstGeom prst="rect">
            <a:avLst/>
          </a:prstGeom>
          <a:ln>
            <a:noFill/>
          </a:ln>
        </p:spPr>
      </p:pic>
      <p:sp>
        <p:nvSpPr>
          <p:cNvPr id="285" name="CustomShape 2"/>
          <p:cNvSpPr/>
          <p:nvPr/>
        </p:nvSpPr>
        <p:spPr>
          <a:xfrm>
            <a:off x="2032920" y="1605960"/>
            <a:ext cx="5818680" cy="516960"/>
          </a:xfrm>
          <a:prstGeom prst="rect">
            <a:avLst/>
          </a:prstGeom>
          <a:noFill/>
          <a:ln>
            <a:noFill/>
          </a:ln>
        </p:spPr>
        <p:style>
          <a:lnRef idx="0"/>
          <a:fillRef idx="0"/>
          <a:effectRef idx="0"/>
          <a:fontRef idx="minor"/>
        </p:style>
        <p:txBody>
          <a:bodyPr lIns="90000" rIns="90000" tIns="45000" bIns="45000"/>
          <a:p>
            <a:pPr>
              <a:lnSpc>
                <a:spcPct val="100000"/>
              </a:lnSpc>
            </a:pPr>
            <a:r>
              <a:rPr b="0" lang="en-US" sz="2800" spc="-1" strike="noStrike">
                <a:solidFill>
                  <a:srgbClr val="000000"/>
                </a:solidFill>
                <a:latin typeface="Droid Sans"/>
              </a:rPr>
              <a:t>supernova remnants</a:t>
            </a:r>
            <a:endParaRPr b="0" lang="en-US" sz="2800" spc="-1" strike="noStrike">
              <a:latin typeface="Arial"/>
            </a:endParaRPr>
          </a:p>
        </p:txBody>
      </p:sp>
      <p:sp>
        <p:nvSpPr>
          <p:cNvPr id="286" name="CustomShape 3"/>
          <p:cNvSpPr/>
          <p:nvPr/>
        </p:nvSpPr>
        <p:spPr>
          <a:xfrm>
            <a:off x="2032920" y="2895120"/>
            <a:ext cx="6653880" cy="516960"/>
          </a:xfrm>
          <a:prstGeom prst="rect">
            <a:avLst/>
          </a:prstGeom>
          <a:noFill/>
          <a:ln>
            <a:noFill/>
          </a:ln>
        </p:spPr>
        <p:style>
          <a:lnRef idx="0"/>
          <a:fillRef idx="0"/>
          <a:effectRef idx="0"/>
          <a:fontRef idx="minor"/>
        </p:style>
        <p:txBody>
          <a:bodyPr lIns="90000" rIns="90000" tIns="45000" bIns="45000"/>
          <a:p>
            <a:pPr marL="404640" indent="-404280">
              <a:lnSpc>
                <a:spcPct val="100000"/>
              </a:lnSpc>
              <a:spcBef>
                <a:spcPts val="561"/>
              </a:spcBef>
            </a:pPr>
            <a:r>
              <a:rPr b="0" lang="en-US" sz="2800" spc="-1" strike="noStrike">
                <a:solidFill>
                  <a:srgbClr val="000000"/>
                </a:solidFill>
                <a:latin typeface="Droid Sans"/>
              </a:rPr>
              <a:t>bright O and B stars in open clusters</a:t>
            </a:r>
            <a:endParaRPr b="0" lang="en-US" sz="2800" spc="-1" strike="noStrike">
              <a:latin typeface="Arial"/>
            </a:endParaRPr>
          </a:p>
        </p:txBody>
      </p:sp>
      <p:sp>
        <p:nvSpPr>
          <p:cNvPr id="287" name="CustomShape 4"/>
          <p:cNvSpPr/>
          <p:nvPr/>
        </p:nvSpPr>
        <p:spPr>
          <a:xfrm>
            <a:off x="2032920" y="5697720"/>
            <a:ext cx="6992280" cy="516960"/>
          </a:xfrm>
          <a:prstGeom prst="rect">
            <a:avLst/>
          </a:prstGeom>
          <a:noFill/>
          <a:ln>
            <a:noFill/>
          </a:ln>
        </p:spPr>
        <p:style>
          <a:lnRef idx="0"/>
          <a:fillRef idx="0"/>
          <a:effectRef idx="0"/>
          <a:fontRef idx="minor"/>
        </p:style>
        <p:txBody>
          <a:bodyPr lIns="90000" rIns="90000" tIns="45000" bIns="45000"/>
          <a:p>
            <a:pPr>
              <a:lnSpc>
                <a:spcPct val="100000"/>
              </a:lnSpc>
              <a:spcBef>
                <a:spcPts val="561"/>
              </a:spcBef>
            </a:pPr>
            <a:r>
              <a:rPr b="0" lang="en-US" sz="2800" spc="-1" strike="noStrike">
                <a:solidFill>
                  <a:srgbClr val="000000"/>
                </a:solidFill>
                <a:latin typeface="Droid Sans"/>
              </a:rPr>
              <a:t>red giant variable stars in globular clusters</a:t>
            </a:r>
            <a:endParaRPr b="0" lang="en-US" sz="2800" spc="-1" strike="noStrike">
              <a:latin typeface="Arial"/>
            </a:endParaRPr>
          </a:p>
        </p:txBody>
      </p:sp>
      <p:sp>
        <p:nvSpPr>
          <p:cNvPr id="288" name="CustomShape 5"/>
          <p:cNvSpPr/>
          <p:nvPr/>
        </p:nvSpPr>
        <p:spPr>
          <a:xfrm>
            <a:off x="2032920" y="4372560"/>
            <a:ext cx="5876640" cy="516960"/>
          </a:xfrm>
          <a:prstGeom prst="rect">
            <a:avLst/>
          </a:prstGeom>
          <a:noFill/>
          <a:ln>
            <a:noFill/>
          </a:ln>
        </p:spPr>
        <p:style>
          <a:lnRef idx="0"/>
          <a:fillRef idx="0"/>
          <a:effectRef idx="0"/>
          <a:fontRef idx="minor"/>
        </p:style>
        <p:txBody>
          <a:bodyPr lIns="90000" rIns="90000" tIns="45000" bIns="45000"/>
          <a:p>
            <a:pPr>
              <a:lnSpc>
                <a:spcPct val="100000"/>
              </a:lnSpc>
              <a:spcBef>
                <a:spcPts val="561"/>
              </a:spcBef>
            </a:pPr>
            <a:r>
              <a:rPr b="0" lang="en-US" sz="2800" spc="-1" strike="noStrike">
                <a:solidFill>
                  <a:srgbClr val="000000"/>
                </a:solidFill>
                <a:latin typeface="Droid Sans"/>
              </a:rPr>
              <a:t>white dwarf stars in the spiral arms</a:t>
            </a:r>
            <a:endParaRPr b="0" lang="en-US" sz="2800" spc="-1" strike="noStrike">
              <a:latin typeface="Arial"/>
            </a:endParaRPr>
          </a:p>
        </p:txBody>
      </p:sp>
      <p:sp>
        <p:nvSpPr>
          <p:cNvPr id="289" name="CustomShape 6"/>
          <p:cNvSpPr/>
          <p:nvPr/>
        </p:nvSpPr>
        <p:spPr>
          <a:xfrm>
            <a:off x="1618560" y="5339520"/>
            <a:ext cx="7525440" cy="1371600"/>
          </a:xfrm>
          <a:prstGeom prst="ellipse">
            <a:avLst/>
          </a:prstGeom>
          <a:noFill/>
          <a:ln w="90000">
            <a:solidFill>
              <a:srgbClr val="00cccc"/>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TextShape 1"/>
          <p:cNvSpPr txBox="1"/>
          <p:nvPr/>
        </p:nvSpPr>
        <p:spPr>
          <a:xfrm>
            <a:off x="182880" y="182880"/>
            <a:ext cx="8778240" cy="1005840"/>
          </a:xfrm>
          <a:prstGeom prst="rect">
            <a:avLst/>
          </a:prstGeom>
          <a:noFill/>
          <a:ln>
            <a:noFill/>
          </a:ln>
        </p:spPr>
        <p:txBody>
          <a:bodyPr lIns="0" rIns="0" tIns="0" bIns="0" anchor="ctr"/>
          <a:p>
            <a:pPr algn="ctr"/>
            <a:r>
              <a:rPr b="1" lang="en-US" sz="4400" spc="-1" strike="noStrike">
                <a:latin typeface="Droid Sans"/>
              </a:rPr>
              <a:t>Galactic Structure</a:t>
            </a:r>
            <a:endParaRPr b="1" lang="en-US" sz="4400" spc="-1" strike="noStrike">
              <a:latin typeface="Droid Sans"/>
            </a:endParaRPr>
          </a:p>
        </p:txBody>
      </p:sp>
      <p:sp>
        <p:nvSpPr>
          <p:cNvPr id="291" name="TextShape 2"/>
          <p:cNvSpPr txBox="1"/>
          <p:nvPr/>
        </p:nvSpPr>
        <p:spPr>
          <a:xfrm>
            <a:off x="183240" y="1371600"/>
            <a:ext cx="8777880" cy="5394960"/>
          </a:xfrm>
          <a:prstGeom prst="rect">
            <a:avLst/>
          </a:prstGeom>
          <a:noFill/>
          <a:ln>
            <a:noFill/>
          </a:ln>
        </p:spPr>
        <p:txBody>
          <a:bodyPr lIns="0" rIns="0" tIns="0" bIns="0">
            <a:normAutofit/>
          </a:bodyPr>
          <a:p>
            <a:pPr marL="432000" indent="-324000">
              <a:spcAft>
                <a:spcPts val="1417"/>
              </a:spcAft>
              <a:buClr>
                <a:srgbClr val="000000"/>
              </a:buClr>
              <a:buSzPct val="45000"/>
              <a:buFont typeface="Wingdings" charset="2"/>
              <a:buChar char=""/>
            </a:pPr>
            <a:r>
              <a:rPr b="0" lang="en-US" sz="2600" spc="-1" strike="noStrike">
                <a:latin typeface="Droid Sans"/>
              </a:rPr>
              <a:t>Diameter of disk ~ 100,000 ly</a:t>
            </a:r>
            <a:endParaRPr b="0" lang="en-US" sz="2600" spc="-1" strike="noStrike">
              <a:latin typeface="Droid Sans"/>
            </a:endParaRPr>
          </a:p>
          <a:p>
            <a:pPr marL="432000" indent="-324000">
              <a:spcAft>
                <a:spcPts val="1417"/>
              </a:spcAft>
              <a:buClr>
                <a:srgbClr val="000000"/>
              </a:buClr>
              <a:buSzPct val="45000"/>
              <a:buFont typeface="Wingdings" charset="2"/>
              <a:buChar char=""/>
            </a:pPr>
            <a:r>
              <a:rPr b="0" lang="en-US" sz="2600" spc="-1" strike="noStrike">
                <a:latin typeface="Droid Sans"/>
              </a:rPr>
              <a:t>The spiral arms are in the disk, outside the bulge. </a:t>
            </a:r>
            <a:endParaRPr b="0" lang="en-US" sz="2600" spc="-1" strike="noStrike">
              <a:latin typeface="Droid Sans"/>
            </a:endParaRPr>
          </a:p>
          <a:p>
            <a:pPr marL="432000" indent="-324000">
              <a:spcAft>
                <a:spcPts val="1417"/>
              </a:spcAft>
              <a:buClr>
                <a:srgbClr val="000000"/>
              </a:buClr>
              <a:buSzPct val="45000"/>
              <a:buFont typeface="Wingdings" charset="2"/>
              <a:buChar char=""/>
            </a:pPr>
            <a:r>
              <a:rPr b="0" lang="en-US" sz="2600" spc="-1" strike="noStrike">
                <a:latin typeface="Droid Sans"/>
              </a:rPr>
              <a:t>Nearly all the gas and dust, and new stars are in the disk and bulge</a:t>
            </a:r>
            <a:endParaRPr b="0" lang="en-US" sz="2600" spc="-1" strike="noStrike">
              <a:latin typeface="Droid Sans"/>
            </a:endParaRPr>
          </a:p>
          <a:p>
            <a:pPr marL="432000" indent="-324000">
              <a:spcAft>
                <a:spcPts val="1417"/>
              </a:spcAft>
              <a:buClr>
                <a:srgbClr val="000000"/>
              </a:buClr>
              <a:buSzPct val="45000"/>
              <a:buFont typeface="Wingdings" charset="2"/>
              <a:buChar char=""/>
            </a:pPr>
            <a:r>
              <a:rPr b="0" lang="en-US" sz="2600" spc="-1" strike="noStrike">
                <a:latin typeface="Droid Sans"/>
              </a:rPr>
              <a:t>The disk rotates about the galaxy’s center, at first with stars closer to the central bulge moving faster than stars farther away, and with velocity approximately constant at larger radii</a:t>
            </a:r>
            <a:endParaRPr b="0" lang="en-US" sz="2600" spc="-1" strike="noStrike">
              <a:latin typeface="Droid Sans"/>
            </a:endParaRPr>
          </a:p>
          <a:p>
            <a:pPr marL="432000" indent="-324000">
              <a:spcAft>
                <a:spcPts val="1417"/>
              </a:spcAft>
              <a:buClr>
                <a:srgbClr val="000000"/>
              </a:buClr>
              <a:buSzPct val="45000"/>
              <a:buFont typeface="Wingdings" charset="2"/>
              <a:buChar char=""/>
            </a:pPr>
            <a:r>
              <a:rPr b="0" lang="en-US" sz="2600" spc="-1" strike="noStrike">
                <a:latin typeface="Droid Sans"/>
              </a:rPr>
              <a:t>The Sun sits at 8000 pc from the Galactic Center in the disk and moves once around the Galaxy every 225 million years</a:t>
            </a:r>
            <a:endParaRPr b="0" lang="en-US" sz="2600" spc="-1" strike="noStrike">
              <a:latin typeface="Droid Sans"/>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887</TotalTime>
  <Application>LibreOffice/6.0.4.2$Linux_X86_64 LibreOffice_project/00m0$Build-2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en-US</dc:language>
  <cp:lastModifiedBy/>
  <dcterms:modified xsi:type="dcterms:W3CDTF">2014-11-07T08:47:36Z</dcterms:modified>
  <cp:revision>55</cp:revision>
  <dc:subject/>
  <dc:title/>
</cp:coreProperties>
</file>