
<file path=[Content_Types].xml><?xml version="1.0" encoding="utf-8"?>
<Types xmlns="http://schemas.openxmlformats.org/package/2006/content-types">
  <Override PartName="/_rels/.rels" ContentType="application/vnd.openxmlformats-package.relationships+xml"/>
  <Override PartName="/ppt/notesSlides/_rels/notesSlide15.xml.rels" ContentType="application/vnd.openxmlformats-package.relationships+xml"/>
  <Override PartName="/ppt/notesSlides/_rels/notesSlide9.xml.rels" ContentType="application/vnd.openxmlformats-package.relationships+xml"/>
  <Override PartName="/ppt/notesSlides/_rels/notesSlide1.xml.rels" ContentType="application/vnd.openxmlformats-package.relationships+xml"/>
  <Override PartName="/ppt/notesSlides/notesSlide15.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_rels/presentation.xml.rels" ContentType="application/vnd.openxmlformats-package.relationships+xml"/>
  <Override PartName="/ppt/media/image16.jpeg" ContentType="image/jpeg"/>
  <Override PartName="/ppt/media/image15.png" ContentType="image/png"/>
  <Override PartName="/ppt/media/image14.jpeg" ContentType="image/jpeg"/>
  <Override PartName="/ppt/media/image12.jpeg" ContentType="image/jpeg"/>
  <Override PartName="/ppt/media/image18.jpeg" ContentType="image/jpeg"/>
  <Override PartName="/ppt/media/image1.jpeg" ContentType="image/jpeg"/>
  <Override PartName="/ppt/media/image3.png" ContentType="image/png"/>
  <Override PartName="/ppt/media/image11.jpeg" ContentType="image/jpeg"/>
  <Override PartName="/ppt/media/image4.png" ContentType="image/png"/>
  <Override PartName="/ppt/media/image6.jpeg" ContentType="image/jpeg"/>
  <Override PartName="/ppt/media/image5.jpeg" ContentType="image/jpeg"/>
  <Override PartName="/ppt/media/image2.png" ContentType="image/png"/>
  <Override PartName="/ppt/media/image7.jpeg" ContentType="image/jpeg"/>
  <Override PartName="/ppt/media/image8.jpeg" ContentType="image/jpeg"/>
  <Override PartName="/ppt/media/image13.jpeg" ContentType="image/jpeg"/>
  <Override PartName="/ppt/media/image9.png" ContentType="image/png"/>
  <Override PartName="/ppt/media/image17.gif" ContentType="image/gif"/>
  <Override PartName="/ppt/media/image10.jpeg" ContentType="image/jpeg"/>
  <Override PartName="/ppt/slides/_rels/slide30.xml.rels" ContentType="application/vnd.openxmlformats-package.relationships+xml"/>
  <Override PartName="/ppt/slides/_rels/slide26.xml.rels" ContentType="application/vnd.openxmlformats-package.relationships+xml"/>
  <Override PartName="/ppt/slides/_rels/slide10.xml.rels" ContentType="application/vnd.openxmlformats-package.relationships+xml"/>
  <Override PartName="/ppt/slides/_rels/slide17.xml.rels" ContentType="application/vnd.openxmlformats-package.relationships+xml"/>
  <Override PartName="/ppt/slides/_rels/slide9.xml.rels" ContentType="application/vnd.openxmlformats-package.relationships+xml"/>
  <Override PartName="/ppt/slides/_rels/slide24.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3.xml.rels" ContentType="application/vnd.openxmlformats-package.relationships+xml"/>
  <Override PartName="/ppt/slides/_rels/slide1.xml.rels" ContentType="application/vnd.openxmlformats-package.relationships+xml"/>
  <Override PartName="/ppt/slides/_rels/slide29.xml.rels" ContentType="application/vnd.openxmlformats-package.relationships+xml"/>
  <Override PartName="/ppt/slides/_rels/slide7.xml.rels" ContentType="application/vnd.openxmlformats-package.relationships+xml"/>
  <Override PartName="/ppt/slides/_rels/slide28.xml.rels" ContentType="application/vnd.openxmlformats-package.relationships+xml"/>
  <Override PartName="/ppt/slides/_rels/slide6.xml.rels" ContentType="application/vnd.openxmlformats-package.relationships+xml"/>
  <Override PartName="/ppt/slides/_rels/slide2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4.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5.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slide30.xml" ContentType="application/vnd.openxmlformats-officedocument.presentationml.slide+xml"/>
  <Override PartName="/ppt/slides/slide22.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28.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27.xml" ContentType="application/vnd.openxmlformats-officedocument.presentationml.slide+xml"/>
  <Override PartName="/ppt/slides/slide5.xml" ContentType="application/vnd.openxmlformats-officedocument.presentationml.slide+xml"/>
  <Override PartName="/ppt/slides/slide26.xml" ContentType="application/vnd.openxmlformats-officedocument.presentationml.slide+xml"/>
  <Override PartName="/ppt/slides/slide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_rels/slideLayout72.xml.rels" ContentType="application/vnd.openxmlformats-package.relationships+xml"/>
  <Override PartName="/ppt/slideLayouts/_rels/slideLayout71.xml.rels" ContentType="application/vnd.openxmlformats-package.relationships+xml"/>
  <Override PartName="/ppt/slideLayouts/_rels/slideLayout63.xml.rels" ContentType="application/vnd.openxmlformats-package.relationships+xml"/>
  <Override PartName="/ppt/slideLayouts/_rels/slideLayout62.xml.rels" ContentType="application/vnd.openxmlformats-package.relationships+xml"/>
  <Override PartName="/ppt/slideLayouts/_rels/slideLayout61.xml.rels" ContentType="application/vnd.openxmlformats-package.relationships+xml"/>
  <Override PartName="/ppt/slideLayouts/_rels/slideLayout60.xml.rels" ContentType="application/vnd.openxmlformats-package.relationships+xml"/>
  <Override PartName="/ppt/slideLayouts/_rels/slideLayout59.xml.rels" ContentType="application/vnd.openxmlformats-package.relationships+xml"/>
  <Override PartName="/ppt/slideLayouts/_rels/slideLayout70.xml.rels" ContentType="application/vnd.openxmlformats-package.relationships+xml"/>
  <Override PartName="/ppt/slideLayouts/_rels/slideLayout57.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51.xml.rels" ContentType="application/vnd.openxmlformats-package.relationships+xml"/>
  <Override PartName="/ppt/slideLayouts/_rels/slideLayout49.xml.rels" ContentType="application/vnd.openxmlformats-package.relationships+xml"/>
  <Override PartName="/ppt/slideLayouts/_rels/slideLayout48.xml.rels" ContentType="application/vnd.openxmlformats-package.relationships+xml"/>
  <Override PartName="/ppt/slideLayouts/_rels/slideLayout47.xml.rels" ContentType="application/vnd.openxmlformats-package.relationships+xml"/>
  <Override PartName="/ppt/slideLayouts/_rels/slideLayout21.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31.xml.rels" ContentType="application/vnd.openxmlformats-package.relationships+xml"/>
  <Override PartName="/ppt/slideLayouts/_rels/slideLayout16.xml.rels" ContentType="application/vnd.openxmlformats-package.relationships+xml"/>
  <Override PartName="/ppt/slideLayouts/_rels/slideLayout15.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67.xml.rels" ContentType="application/vnd.openxmlformats-package.relationships+xml"/>
  <Override PartName="/ppt/slideLayouts/_rels/slideLayout3.xml.rels" ContentType="application/vnd.openxmlformats-package.relationships+xml"/>
  <Override PartName="/ppt/slideLayouts/_rels/slideLayout68.xml.rels" ContentType="application/vnd.openxmlformats-package.relationships+xml"/>
  <Override PartName="/ppt/slideLayouts/_rels/slideLayout4.xml.rels" ContentType="application/vnd.openxmlformats-package.relationships+xml"/>
  <Override PartName="/ppt/slideLayouts/_rels/slideLayout69.xml.rels" ContentType="application/vnd.openxmlformats-package.relationships+xml"/>
  <Override PartName="/ppt/slideLayouts/_rels/slideLayout50.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52.xml.rels" ContentType="application/vnd.openxmlformats-package.relationships+xml"/>
  <Override PartName="/ppt/slideLayouts/_rels/slideLayout7.xml.rels" ContentType="application/vnd.openxmlformats-package.relationships+xml"/>
  <Override PartName="/ppt/slideLayouts/_rels/slideLayout42.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53.xml.rels" ContentType="application/vnd.openxmlformats-package.relationships+xml"/>
  <Override PartName="/ppt/slideLayouts/_rels/slideLayout8.xml.rels" ContentType="application/vnd.openxmlformats-package.relationships+xml"/>
  <Override PartName="/ppt/slideLayouts/_rels/slideLayout43.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33.xml.rels" ContentType="application/vnd.openxmlformats-package.relationships+xml"/>
  <Override PartName="/ppt/slideLayouts/_rels/slideLayout44.xml.rels" ContentType="application/vnd.openxmlformats-package.relationships+xml"/>
  <Override PartName="/ppt/slideLayouts/_rels/slideLayout17.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28.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4.xml.rels" ContentType="application/vnd.openxmlformats-package.relationships+xml"/>
  <Override PartName="/ppt/slideLayouts/_rels/slideLayout45.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40.xml.rels" ContentType="application/vnd.openxmlformats-package.relationships+xml"/>
  <Override PartName="/ppt/slideLayouts/_rels/slideLayout46.xml.rels" ContentType="application/vnd.openxmlformats-package.relationships+xml"/>
  <Override PartName="/ppt/slideLayouts/slideLayout50.xml" ContentType="application/vnd.openxmlformats-officedocument.presentationml.slideLayout+xml"/>
  <Override PartName="/ppt/slideLayouts/slideLayout22.xml" ContentType="application/vnd.openxmlformats-officedocument.presentationml.slideLayout+xml"/>
  <Override PartName="/ppt/slideLayouts/slideLayout16.xml" ContentType="application/vnd.openxmlformats-officedocument.presentationml.slideLayout+xml"/>
  <Override PartName="/ppt/slideLayouts/slideLayout48.xml" ContentType="application/vnd.openxmlformats-officedocument.presentationml.slideLayout+xml"/>
  <Override PartName="/ppt/slideLayouts/slideLayout7.xml" ContentType="application/vnd.openxmlformats-officedocument.presentationml.slideLayout+xml"/>
  <Override PartName="/ppt/slideLayouts/slideLayout15.xml" ContentType="application/vnd.openxmlformats-officedocument.presentationml.slideLayout+xml"/>
  <Override PartName="/ppt/slideLayouts/slideLayout47.xml" ContentType="application/vnd.openxmlformats-officedocument.presentationml.slideLayout+xml"/>
  <Override PartName="/ppt/slideLayouts/slideLayout6.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7.xml" ContentType="application/vnd.openxmlformats-officedocument.presentationml.slideLayout+xml"/>
  <Override PartName="/ppt/slideLayouts/slideLayout49.xml" ContentType="application/vnd.openxmlformats-officedocument.presentationml.slideLayout+xml"/>
  <Override PartName="/ppt/slideLayouts/slideLayout8.xml" ContentType="application/vnd.openxmlformats-officedocument.presentationml.slideLayout+xml"/>
  <Override PartName="/ppt/slideLayouts/slideLayout69.xml" ContentType="application/vnd.openxmlformats-officedocument.presentationml.slideLayout+xml"/>
  <Override PartName="/ppt/slideLayouts/slideLayout10.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notesMaster" Target="notesMasters/notesMaster1.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
</Relationships>
</file>

<file path=ppt/notesMasters/_rels/notesMaster1.xml.rels><?xml version="1.0" encoding="UTF-8"?>
<Relationships xmlns="http://schemas.openxmlformats.org/package/2006/relationships"><Relationship Id="rId1" Type="http://schemas.openxmlformats.org/officeDocument/2006/relationships/theme" Target="../theme/theme7.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PlaceHolder 1"/>
          <p:cNvSpPr>
            <a:spLocks noGrp="1"/>
          </p:cNvSpPr>
          <p:nvPr>
            <p:ph type="sldImg"/>
          </p:nvPr>
        </p:nvSpPr>
        <p:spPr>
          <a:xfrm>
            <a:off x="1143000" y="694800"/>
            <a:ext cx="4571640" cy="3428640"/>
          </a:xfrm>
          <a:prstGeom prst="rect">
            <a:avLst/>
          </a:prstGeom>
        </p:spPr>
        <p:txBody>
          <a:bodyPr lIns="0" rIns="0" tIns="0" bIns="0" anchor="ctr"/>
          <a:p>
            <a:pPr algn="ctr"/>
            <a:r>
              <a:rPr b="1" lang="en-US" sz="4400" spc="-1" strike="noStrike">
                <a:latin typeface="Droid Sans"/>
              </a:rPr>
              <a:t>Click to move the slide</a:t>
            </a:r>
            <a:endParaRPr b="1" lang="en-US" sz="4400" spc="-1" strike="noStrike">
              <a:latin typeface="Droid Sans"/>
            </a:endParaRPr>
          </a:p>
        </p:txBody>
      </p:sp>
      <p:sp>
        <p:nvSpPr>
          <p:cNvPr id="247" name="PlaceHolder 2"/>
          <p:cNvSpPr>
            <a:spLocks noGrp="1"/>
          </p:cNvSpPr>
          <p:nvPr>
            <p:ph type="body"/>
          </p:nvPr>
        </p:nvSpPr>
        <p:spPr>
          <a:xfrm>
            <a:off x="685800" y="4343040"/>
            <a:ext cx="5486040" cy="4114440"/>
          </a:xfrm>
          <a:prstGeom prst="rect">
            <a:avLst/>
          </a:prstGeom>
        </p:spPr>
        <p:txBody>
          <a:bodyPr lIns="0" rIns="0" tIns="0" bIns="0"/>
          <a:p>
            <a:r>
              <a:rPr b="0" lang="en-US" sz="2400" spc="-1" strike="noStrike">
                <a:latin typeface="Arial"/>
              </a:rPr>
              <a:t>Click to edit the notes format</a:t>
            </a:r>
            <a:endParaRPr b="0" lang="en-US" sz="2400" spc="-1" strike="noStrike">
              <a:latin typeface="Arial"/>
            </a:endParaRPr>
          </a:p>
        </p:txBody>
      </p:sp>
      <p:sp>
        <p:nvSpPr>
          <p:cNvPr id="248" name="PlaceHolder 3"/>
          <p:cNvSpPr>
            <a:spLocks noGrp="1"/>
          </p:cNvSpPr>
          <p:nvPr>
            <p:ph type="hdr"/>
          </p:nvPr>
        </p:nvSpPr>
        <p:spPr>
          <a:xfrm>
            <a:off x="0" y="0"/>
            <a:ext cx="2975760" cy="456840"/>
          </a:xfrm>
          <a:prstGeom prst="rect">
            <a:avLst/>
          </a:prstGeom>
        </p:spPr>
        <p:txBody>
          <a:bodyPr lIns="0" rIns="0" tIns="0" bIns="0"/>
          <a:p>
            <a:r>
              <a:rPr b="0" lang="en-US" sz="1400" spc="-1" strike="noStrike">
                <a:latin typeface="Times New Roman"/>
              </a:rPr>
              <a:t>&lt;header&gt;</a:t>
            </a:r>
            <a:endParaRPr b="0" lang="en-US" sz="1400" spc="-1" strike="noStrike">
              <a:latin typeface="Times New Roman"/>
            </a:endParaRPr>
          </a:p>
        </p:txBody>
      </p:sp>
      <p:sp>
        <p:nvSpPr>
          <p:cNvPr id="249" name="PlaceHolder 4"/>
          <p:cNvSpPr>
            <a:spLocks noGrp="1"/>
          </p:cNvSpPr>
          <p:nvPr>
            <p:ph type="dt"/>
          </p:nvPr>
        </p:nvSpPr>
        <p:spPr>
          <a:xfrm>
            <a:off x="3881880" y="0"/>
            <a:ext cx="2975760" cy="456840"/>
          </a:xfrm>
          <a:prstGeom prst="rect">
            <a:avLst/>
          </a:prstGeom>
        </p:spPr>
        <p:txBody>
          <a:bodyPr lIns="0" rIns="0" tIns="0" bIns="0"/>
          <a:p>
            <a:pPr algn="r"/>
            <a:r>
              <a:rPr b="0" lang="en-US" sz="1400" spc="-1" strike="noStrike">
                <a:latin typeface="Times New Roman"/>
              </a:rPr>
              <a:t>&lt;date/time&gt;</a:t>
            </a:r>
            <a:endParaRPr b="0" lang="en-US" sz="1400" spc="-1" strike="noStrike">
              <a:latin typeface="Times New Roman"/>
            </a:endParaRPr>
          </a:p>
        </p:txBody>
      </p:sp>
      <p:sp>
        <p:nvSpPr>
          <p:cNvPr id="250" name="PlaceHolder 5"/>
          <p:cNvSpPr>
            <a:spLocks noGrp="1"/>
          </p:cNvSpPr>
          <p:nvPr>
            <p:ph type="ftr"/>
          </p:nvPr>
        </p:nvSpPr>
        <p:spPr>
          <a:xfrm>
            <a:off x="0" y="8686800"/>
            <a:ext cx="2975760" cy="456840"/>
          </a:xfrm>
          <a:prstGeom prst="rect">
            <a:avLst/>
          </a:prstGeom>
        </p:spPr>
        <p:txBody>
          <a:bodyPr lIns="0" rIns="0" tIns="0" bIns="0" anchor="b"/>
          <a:p>
            <a:r>
              <a:rPr b="0" lang="en-US" sz="1400" spc="-1" strike="noStrike">
                <a:latin typeface="Times New Roman"/>
              </a:rPr>
              <a:t>&lt;footer&gt;</a:t>
            </a:r>
            <a:endParaRPr b="0" lang="en-US" sz="1400" spc="-1" strike="noStrike">
              <a:latin typeface="Times New Roman"/>
            </a:endParaRPr>
          </a:p>
        </p:txBody>
      </p:sp>
      <p:sp>
        <p:nvSpPr>
          <p:cNvPr id="251" name="PlaceHolder 6"/>
          <p:cNvSpPr>
            <a:spLocks noGrp="1"/>
          </p:cNvSpPr>
          <p:nvPr>
            <p:ph type="sldNum"/>
          </p:nvPr>
        </p:nvSpPr>
        <p:spPr>
          <a:xfrm>
            <a:off x="3881880" y="8686800"/>
            <a:ext cx="2975760" cy="456840"/>
          </a:xfrm>
          <a:prstGeom prst="rect">
            <a:avLst/>
          </a:prstGeom>
        </p:spPr>
        <p:txBody>
          <a:bodyPr lIns="0" rIns="0" tIns="0" bIns="0" anchor="b"/>
          <a:p>
            <a:pPr algn="r"/>
            <a:fld id="{8F653CFF-CE45-44E9-B907-AE8A8D9D6BB6}"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2" name="PlaceHolder 1"/>
          <p:cNvSpPr>
            <a:spLocks noGrp="1"/>
          </p:cNvSpPr>
          <p:nvPr>
            <p:ph type="sldImg"/>
          </p:nvPr>
        </p:nvSpPr>
        <p:spPr>
          <a:xfrm>
            <a:off x="1143000" y="694800"/>
            <a:ext cx="4571640" cy="3428640"/>
          </a:xfrm>
          <a:prstGeom prst="rect">
            <a:avLst/>
          </a:prstGeom>
        </p:spPr>
      </p:sp>
      <p:sp>
        <p:nvSpPr>
          <p:cNvPr id="353" name="PlaceHolder 2"/>
          <p:cNvSpPr>
            <a:spLocks noGrp="1"/>
          </p:cNvSpPr>
          <p:nvPr>
            <p:ph type="body"/>
          </p:nvPr>
        </p:nvSpPr>
        <p:spPr>
          <a:xfrm>
            <a:off x="685800" y="4343400"/>
            <a:ext cx="5486040" cy="4114440"/>
          </a:xfrm>
          <a:prstGeom prst="rect">
            <a:avLst/>
          </a:prstGeom>
        </p:spPr>
        <p:txBody>
          <a:bodyPr/>
          <a:p>
            <a:endParaRPr b="0" lang="en-US" sz="2400" spc="-1" strike="noStrike">
              <a:latin typeface="Arial"/>
            </a:endParaRPr>
          </a:p>
        </p:txBody>
      </p:sp>
      <p:sp>
        <p:nvSpPr>
          <p:cNvPr id="354" name="TextShape 3"/>
          <p:cNvSpPr txBox="1"/>
          <p:nvPr/>
        </p:nvSpPr>
        <p:spPr>
          <a:xfrm>
            <a:off x="3884760" y="8685360"/>
            <a:ext cx="2971440" cy="456840"/>
          </a:xfrm>
          <a:prstGeom prst="rect">
            <a:avLst/>
          </a:prstGeom>
          <a:noFill/>
          <a:ln>
            <a:noFill/>
          </a:ln>
        </p:spPr>
        <p:txBody>
          <a:bodyPr anchor="b"/>
          <a:p>
            <a:pPr algn="r">
              <a:lnSpc>
                <a:spcPct val="100000"/>
              </a:lnSpc>
            </a:pPr>
            <a:fld id="{95761C09-10DC-4BEE-A7B5-3989388DEDC8}"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8" name="TextShape 1"/>
          <p:cNvSpPr txBox="1"/>
          <p:nvPr/>
        </p:nvSpPr>
        <p:spPr>
          <a:xfrm>
            <a:off x="3884760" y="8685360"/>
            <a:ext cx="2971440" cy="456840"/>
          </a:xfrm>
          <a:prstGeom prst="rect">
            <a:avLst/>
          </a:prstGeom>
          <a:noFill/>
          <a:ln>
            <a:noFill/>
          </a:ln>
        </p:spPr>
        <p:txBody>
          <a:bodyPr anchor="b"/>
          <a:p>
            <a:pPr algn="r">
              <a:lnSpc>
                <a:spcPct val="100000"/>
              </a:lnSpc>
            </a:pPr>
            <a:fld id="{6E6813CE-30EA-4908-B818-FDE852184A40}" type="slidenum">
              <a:rPr b="0" lang="en-US" sz="1200" spc="-1" strike="noStrike">
                <a:latin typeface="Times New Roman"/>
              </a:rPr>
              <a:t>&lt;number&gt;</a:t>
            </a:fld>
            <a:endParaRPr b="0" lang="en-US" sz="1200" spc="-1" strike="noStrike">
              <a:latin typeface="Times New Roman"/>
            </a:endParaRPr>
          </a:p>
        </p:txBody>
      </p:sp>
      <p:sp>
        <p:nvSpPr>
          <p:cNvPr id="359" name="PlaceHolder 2"/>
          <p:cNvSpPr>
            <a:spLocks noGrp="1"/>
          </p:cNvSpPr>
          <p:nvPr>
            <p:ph type="sldImg"/>
          </p:nvPr>
        </p:nvSpPr>
        <p:spPr>
          <a:xfrm>
            <a:off x="1143000" y="685800"/>
            <a:ext cx="4571640" cy="3428640"/>
          </a:xfrm>
          <a:prstGeom prst="rect">
            <a:avLst/>
          </a:prstGeom>
        </p:spPr>
      </p:sp>
      <p:sp>
        <p:nvSpPr>
          <p:cNvPr id="360" name="PlaceHolder 3"/>
          <p:cNvSpPr>
            <a:spLocks noGrp="1"/>
          </p:cNvSpPr>
          <p:nvPr>
            <p:ph type="body"/>
          </p:nvPr>
        </p:nvSpPr>
        <p:spPr>
          <a:xfrm>
            <a:off x="685800" y="4343400"/>
            <a:ext cx="5486040" cy="4114440"/>
          </a:xfrm>
          <a:prstGeom prst="rect">
            <a:avLst/>
          </a:prstGeom>
        </p:spPr>
        <p:txBody>
          <a:bodyPr/>
          <a:p>
            <a:endParaRPr b="0" lang="en-US" sz="24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5" name="TextShape 1"/>
          <p:cNvSpPr txBox="1"/>
          <p:nvPr/>
        </p:nvSpPr>
        <p:spPr>
          <a:xfrm>
            <a:off x="3884760" y="8685360"/>
            <a:ext cx="2971440" cy="456840"/>
          </a:xfrm>
          <a:prstGeom prst="rect">
            <a:avLst/>
          </a:prstGeom>
          <a:noFill/>
          <a:ln>
            <a:noFill/>
          </a:ln>
        </p:spPr>
        <p:txBody>
          <a:bodyPr anchor="b"/>
          <a:p>
            <a:pPr algn="r">
              <a:lnSpc>
                <a:spcPct val="100000"/>
              </a:lnSpc>
            </a:pPr>
            <a:fld id="{757D35D4-E07B-4384-9C99-02875DEA3996}" type="slidenum">
              <a:rPr b="0" lang="en-US" sz="1200" spc="-1" strike="noStrike">
                <a:latin typeface="Times New Roman"/>
              </a:rPr>
              <a:t>&lt;number&gt;</a:t>
            </a:fld>
            <a:endParaRPr b="0" lang="en-US" sz="1200" spc="-1" strike="noStrike">
              <a:latin typeface="Times New Roman"/>
            </a:endParaRPr>
          </a:p>
        </p:txBody>
      </p:sp>
      <p:sp>
        <p:nvSpPr>
          <p:cNvPr id="356" name="PlaceHolder 2"/>
          <p:cNvSpPr>
            <a:spLocks noGrp="1"/>
          </p:cNvSpPr>
          <p:nvPr>
            <p:ph type="sldImg"/>
          </p:nvPr>
        </p:nvSpPr>
        <p:spPr>
          <a:xfrm>
            <a:off x="1143000" y="685800"/>
            <a:ext cx="4571640" cy="3428640"/>
          </a:xfrm>
          <a:prstGeom prst="rect">
            <a:avLst/>
          </a:prstGeom>
        </p:spPr>
      </p:sp>
      <p:sp>
        <p:nvSpPr>
          <p:cNvPr id="357" name="PlaceHolder 3"/>
          <p:cNvSpPr>
            <a:spLocks noGrp="1"/>
          </p:cNvSpPr>
          <p:nvPr>
            <p:ph type="body"/>
          </p:nvPr>
        </p:nvSpPr>
        <p:spPr>
          <a:xfrm>
            <a:off x="685800" y="4343400"/>
            <a:ext cx="5486040" cy="4114440"/>
          </a:xfrm>
          <a:prstGeom prst="rect">
            <a:avLst/>
          </a:prstGeom>
        </p:spPr>
        <p:txBody>
          <a:bodyPr/>
          <a:p>
            <a:endParaRPr b="0" lang="en-US" sz="24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7" name="PlaceHolder 2"/>
          <p:cNvSpPr>
            <a:spLocks noGrp="1"/>
          </p:cNvSpPr>
          <p:nvPr>
            <p:ph type="body"/>
          </p:nvPr>
        </p:nvSpPr>
        <p:spPr>
          <a:xfrm>
            <a:off x="183240" y="1371600"/>
            <a:ext cx="8777880" cy="1896840"/>
          </a:xfrm>
          <a:prstGeom prst="rect">
            <a:avLst/>
          </a:prstGeom>
        </p:spPr>
        <p:txBody>
          <a:bodyPr lIns="0" rIns="0" tIns="0" bIns="0">
            <a:normAutofit/>
          </a:bodyPr>
          <a:p>
            <a:endParaRPr b="0" lang="en-US" sz="3200" spc="-1" strike="noStrike">
              <a:latin typeface="Droid Sans"/>
            </a:endParaRPr>
          </a:p>
        </p:txBody>
      </p:sp>
      <p:sp>
        <p:nvSpPr>
          <p:cNvPr id="28" name="PlaceHolder 3"/>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30"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31"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32"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
        <p:nvSpPr>
          <p:cNvPr id="33" name="PlaceHolder 5"/>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35" name="PlaceHolder 2"/>
          <p:cNvSpPr>
            <a:spLocks noGrp="1"/>
          </p:cNvSpPr>
          <p:nvPr>
            <p:ph type="body"/>
          </p:nvPr>
        </p:nvSpPr>
        <p:spPr>
          <a:xfrm>
            <a:off x="183240" y="1371600"/>
            <a:ext cx="2826360" cy="1896840"/>
          </a:xfrm>
          <a:prstGeom prst="rect">
            <a:avLst/>
          </a:prstGeom>
        </p:spPr>
        <p:txBody>
          <a:bodyPr lIns="0" rIns="0" tIns="0" bIns="0">
            <a:normAutofit/>
          </a:bodyPr>
          <a:p>
            <a:endParaRPr b="0" lang="en-US" sz="3200" spc="-1" strike="noStrike">
              <a:latin typeface="Droid Sans"/>
            </a:endParaRPr>
          </a:p>
        </p:txBody>
      </p:sp>
      <p:sp>
        <p:nvSpPr>
          <p:cNvPr id="36" name="PlaceHolder 3"/>
          <p:cNvSpPr>
            <a:spLocks noGrp="1"/>
          </p:cNvSpPr>
          <p:nvPr>
            <p:ph type="body"/>
          </p:nvPr>
        </p:nvSpPr>
        <p:spPr>
          <a:xfrm>
            <a:off x="3151440" y="1371600"/>
            <a:ext cx="2826360" cy="1896840"/>
          </a:xfrm>
          <a:prstGeom prst="rect">
            <a:avLst/>
          </a:prstGeom>
        </p:spPr>
        <p:txBody>
          <a:bodyPr lIns="0" rIns="0" tIns="0" bIns="0">
            <a:normAutofit/>
          </a:bodyPr>
          <a:p>
            <a:endParaRPr b="0" lang="en-US" sz="3200" spc="-1" strike="noStrike">
              <a:latin typeface="Droid Sans"/>
            </a:endParaRPr>
          </a:p>
        </p:txBody>
      </p:sp>
      <p:sp>
        <p:nvSpPr>
          <p:cNvPr id="37" name="PlaceHolder 4"/>
          <p:cNvSpPr>
            <a:spLocks noGrp="1"/>
          </p:cNvSpPr>
          <p:nvPr>
            <p:ph type="body"/>
          </p:nvPr>
        </p:nvSpPr>
        <p:spPr>
          <a:xfrm>
            <a:off x="6119280" y="1371600"/>
            <a:ext cx="2826360" cy="1896840"/>
          </a:xfrm>
          <a:prstGeom prst="rect">
            <a:avLst/>
          </a:prstGeom>
        </p:spPr>
        <p:txBody>
          <a:bodyPr lIns="0" rIns="0" tIns="0" bIns="0">
            <a:normAutofit/>
          </a:bodyPr>
          <a:p>
            <a:endParaRPr b="0" lang="en-US" sz="3200" spc="-1" strike="noStrike">
              <a:latin typeface="Droid Sans"/>
            </a:endParaRPr>
          </a:p>
        </p:txBody>
      </p:sp>
      <p:sp>
        <p:nvSpPr>
          <p:cNvPr id="38" name="PlaceHolder 5"/>
          <p:cNvSpPr>
            <a:spLocks noGrp="1"/>
          </p:cNvSpPr>
          <p:nvPr>
            <p:ph type="body"/>
          </p:nvPr>
        </p:nvSpPr>
        <p:spPr>
          <a:xfrm>
            <a:off x="183240" y="3449160"/>
            <a:ext cx="2826360" cy="1896840"/>
          </a:xfrm>
          <a:prstGeom prst="rect">
            <a:avLst/>
          </a:prstGeom>
        </p:spPr>
        <p:txBody>
          <a:bodyPr lIns="0" rIns="0" tIns="0" bIns="0">
            <a:normAutofit/>
          </a:bodyPr>
          <a:p>
            <a:endParaRPr b="0" lang="en-US" sz="3200" spc="-1" strike="noStrike">
              <a:latin typeface="Droid Sans"/>
            </a:endParaRPr>
          </a:p>
        </p:txBody>
      </p:sp>
      <p:sp>
        <p:nvSpPr>
          <p:cNvPr id="39" name="PlaceHolder 6"/>
          <p:cNvSpPr>
            <a:spLocks noGrp="1"/>
          </p:cNvSpPr>
          <p:nvPr>
            <p:ph type="body"/>
          </p:nvPr>
        </p:nvSpPr>
        <p:spPr>
          <a:xfrm>
            <a:off x="3151440" y="3449160"/>
            <a:ext cx="2826360" cy="1896840"/>
          </a:xfrm>
          <a:prstGeom prst="rect">
            <a:avLst/>
          </a:prstGeom>
        </p:spPr>
        <p:txBody>
          <a:bodyPr lIns="0" rIns="0" tIns="0" bIns="0">
            <a:normAutofit/>
          </a:bodyPr>
          <a:p>
            <a:endParaRPr b="0" lang="en-US" sz="3200" spc="-1" strike="noStrike">
              <a:latin typeface="Droid Sans"/>
            </a:endParaRPr>
          </a:p>
        </p:txBody>
      </p:sp>
      <p:sp>
        <p:nvSpPr>
          <p:cNvPr id="40" name="PlaceHolder 7"/>
          <p:cNvSpPr>
            <a:spLocks noGrp="1"/>
          </p:cNvSpPr>
          <p:nvPr>
            <p:ph type="body"/>
          </p:nvPr>
        </p:nvSpPr>
        <p:spPr>
          <a:xfrm>
            <a:off x="6119280" y="3449160"/>
            <a:ext cx="282636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47" name="PlaceHolder 2"/>
          <p:cNvSpPr>
            <a:spLocks noGrp="1"/>
          </p:cNvSpPr>
          <p:nvPr>
            <p:ph type="subTitle"/>
          </p:nvPr>
        </p:nvSpPr>
        <p:spPr>
          <a:xfrm>
            <a:off x="183240" y="1371600"/>
            <a:ext cx="877788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49" name="PlaceHolder 2"/>
          <p:cNvSpPr>
            <a:spLocks noGrp="1"/>
          </p:cNvSpPr>
          <p:nvPr>
            <p:ph type="body"/>
          </p:nvPr>
        </p:nvSpPr>
        <p:spPr>
          <a:xfrm>
            <a:off x="183240" y="1371600"/>
            <a:ext cx="87778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51"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52"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182880" y="182880"/>
            <a:ext cx="8778240" cy="466380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56"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57"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
        <p:nvSpPr>
          <p:cNvPr id="58"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6" name="PlaceHolder 2"/>
          <p:cNvSpPr>
            <a:spLocks noGrp="1"/>
          </p:cNvSpPr>
          <p:nvPr>
            <p:ph type="subTitle"/>
          </p:nvPr>
        </p:nvSpPr>
        <p:spPr>
          <a:xfrm>
            <a:off x="183240" y="1371600"/>
            <a:ext cx="877788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60"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61"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62" name="PlaceHolder 4"/>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64"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65"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66" name="PlaceHolder 4"/>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68" name="PlaceHolder 2"/>
          <p:cNvSpPr>
            <a:spLocks noGrp="1"/>
          </p:cNvSpPr>
          <p:nvPr>
            <p:ph type="body"/>
          </p:nvPr>
        </p:nvSpPr>
        <p:spPr>
          <a:xfrm>
            <a:off x="183240" y="1371600"/>
            <a:ext cx="8777880" cy="1896840"/>
          </a:xfrm>
          <a:prstGeom prst="rect">
            <a:avLst/>
          </a:prstGeom>
        </p:spPr>
        <p:txBody>
          <a:bodyPr lIns="0" rIns="0" tIns="0" bIns="0">
            <a:normAutofit/>
          </a:bodyPr>
          <a:p>
            <a:endParaRPr b="0" lang="en-US" sz="3200" spc="-1" strike="noStrike">
              <a:latin typeface="Droid Sans"/>
            </a:endParaRPr>
          </a:p>
        </p:txBody>
      </p:sp>
      <p:sp>
        <p:nvSpPr>
          <p:cNvPr id="69" name="PlaceHolder 3"/>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71"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72"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73"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
        <p:nvSpPr>
          <p:cNvPr id="74" name="PlaceHolder 5"/>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76" name="PlaceHolder 2"/>
          <p:cNvSpPr>
            <a:spLocks noGrp="1"/>
          </p:cNvSpPr>
          <p:nvPr>
            <p:ph type="body"/>
          </p:nvPr>
        </p:nvSpPr>
        <p:spPr>
          <a:xfrm>
            <a:off x="183240" y="1371600"/>
            <a:ext cx="2826360" cy="1896840"/>
          </a:xfrm>
          <a:prstGeom prst="rect">
            <a:avLst/>
          </a:prstGeom>
        </p:spPr>
        <p:txBody>
          <a:bodyPr lIns="0" rIns="0" tIns="0" bIns="0">
            <a:normAutofit/>
          </a:bodyPr>
          <a:p>
            <a:endParaRPr b="0" lang="en-US" sz="3200" spc="-1" strike="noStrike">
              <a:latin typeface="Droid Sans"/>
            </a:endParaRPr>
          </a:p>
        </p:txBody>
      </p:sp>
      <p:sp>
        <p:nvSpPr>
          <p:cNvPr id="77" name="PlaceHolder 3"/>
          <p:cNvSpPr>
            <a:spLocks noGrp="1"/>
          </p:cNvSpPr>
          <p:nvPr>
            <p:ph type="body"/>
          </p:nvPr>
        </p:nvSpPr>
        <p:spPr>
          <a:xfrm>
            <a:off x="3151440" y="1371600"/>
            <a:ext cx="2826360" cy="1896840"/>
          </a:xfrm>
          <a:prstGeom prst="rect">
            <a:avLst/>
          </a:prstGeom>
        </p:spPr>
        <p:txBody>
          <a:bodyPr lIns="0" rIns="0" tIns="0" bIns="0">
            <a:normAutofit/>
          </a:bodyPr>
          <a:p>
            <a:endParaRPr b="0" lang="en-US" sz="3200" spc="-1" strike="noStrike">
              <a:latin typeface="Droid Sans"/>
            </a:endParaRPr>
          </a:p>
        </p:txBody>
      </p:sp>
      <p:sp>
        <p:nvSpPr>
          <p:cNvPr id="78" name="PlaceHolder 4"/>
          <p:cNvSpPr>
            <a:spLocks noGrp="1"/>
          </p:cNvSpPr>
          <p:nvPr>
            <p:ph type="body"/>
          </p:nvPr>
        </p:nvSpPr>
        <p:spPr>
          <a:xfrm>
            <a:off x="6119280" y="1371600"/>
            <a:ext cx="2826360" cy="1896840"/>
          </a:xfrm>
          <a:prstGeom prst="rect">
            <a:avLst/>
          </a:prstGeom>
        </p:spPr>
        <p:txBody>
          <a:bodyPr lIns="0" rIns="0" tIns="0" bIns="0">
            <a:normAutofit/>
          </a:bodyPr>
          <a:p>
            <a:endParaRPr b="0" lang="en-US" sz="3200" spc="-1" strike="noStrike">
              <a:latin typeface="Droid Sans"/>
            </a:endParaRPr>
          </a:p>
        </p:txBody>
      </p:sp>
      <p:sp>
        <p:nvSpPr>
          <p:cNvPr id="79" name="PlaceHolder 5"/>
          <p:cNvSpPr>
            <a:spLocks noGrp="1"/>
          </p:cNvSpPr>
          <p:nvPr>
            <p:ph type="body"/>
          </p:nvPr>
        </p:nvSpPr>
        <p:spPr>
          <a:xfrm>
            <a:off x="183240" y="3449160"/>
            <a:ext cx="2826360" cy="1896840"/>
          </a:xfrm>
          <a:prstGeom prst="rect">
            <a:avLst/>
          </a:prstGeom>
        </p:spPr>
        <p:txBody>
          <a:bodyPr lIns="0" rIns="0" tIns="0" bIns="0">
            <a:normAutofit/>
          </a:bodyPr>
          <a:p>
            <a:endParaRPr b="0" lang="en-US" sz="3200" spc="-1" strike="noStrike">
              <a:latin typeface="Droid Sans"/>
            </a:endParaRPr>
          </a:p>
        </p:txBody>
      </p:sp>
      <p:sp>
        <p:nvSpPr>
          <p:cNvPr id="80" name="PlaceHolder 6"/>
          <p:cNvSpPr>
            <a:spLocks noGrp="1"/>
          </p:cNvSpPr>
          <p:nvPr>
            <p:ph type="body"/>
          </p:nvPr>
        </p:nvSpPr>
        <p:spPr>
          <a:xfrm>
            <a:off x="3151440" y="3449160"/>
            <a:ext cx="2826360" cy="1896840"/>
          </a:xfrm>
          <a:prstGeom prst="rect">
            <a:avLst/>
          </a:prstGeom>
        </p:spPr>
        <p:txBody>
          <a:bodyPr lIns="0" rIns="0" tIns="0" bIns="0">
            <a:normAutofit/>
          </a:bodyPr>
          <a:p>
            <a:endParaRPr b="0" lang="en-US" sz="3200" spc="-1" strike="noStrike">
              <a:latin typeface="Droid Sans"/>
            </a:endParaRPr>
          </a:p>
        </p:txBody>
      </p:sp>
      <p:sp>
        <p:nvSpPr>
          <p:cNvPr id="81" name="PlaceHolder 7"/>
          <p:cNvSpPr>
            <a:spLocks noGrp="1"/>
          </p:cNvSpPr>
          <p:nvPr>
            <p:ph type="body"/>
          </p:nvPr>
        </p:nvSpPr>
        <p:spPr>
          <a:xfrm>
            <a:off x="6119280" y="3449160"/>
            <a:ext cx="282636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88" name="PlaceHolder 2"/>
          <p:cNvSpPr>
            <a:spLocks noGrp="1"/>
          </p:cNvSpPr>
          <p:nvPr>
            <p:ph type="subTitle"/>
          </p:nvPr>
        </p:nvSpPr>
        <p:spPr>
          <a:xfrm>
            <a:off x="183240" y="1371600"/>
            <a:ext cx="877788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90" name="PlaceHolder 2"/>
          <p:cNvSpPr>
            <a:spLocks noGrp="1"/>
          </p:cNvSpPr>
          <p:nvPr>
            <p:ph type="body"/>
          </p:nvPr>
        </p:nvSpPr>
        <p:spPr>
          <a:xfrm>
            <a:off x="183240" y="1371600"/>
            <a:ext cx="87778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92"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93"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8" name="PlaceHolder 2"/>
          <p:cNvSpPr>
            <a:spLocks noGrp="1"/>
          </p:cNvSpPr>
          <p:nvPr>
            <p:ph type="body"/>
          </p:nvPr>
        </p:nvSpPr>
        <p:spPr>
          <a:xfrm>
            <a:off x="183240" y="1371600"/>
            <a:ext cx="87778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182880" y="182880"/>
            <a:ext cx="8778240" cy="466380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97"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98"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
        <p:nvSpPr>
          <p:cNvPr id="99"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01"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102"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03" name="PlaceHolder 4"/>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05"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06"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07" name="PlaceHolder 4"/>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09" name="PlaceHolder 2"/>
          <p:cNvSpPr>
            <a:spLocks noGrp="1"/>
          </p:cNvSpPr>
          <p:nvPr>
            <p:ph type="body"/>
          </p:nvPr>
        </p:nvSpPr>
        <p:spPr>
          <a:xfrm>
            <a:off x="183240" y="1371600"/>
            <a:ext cx="8777880" cy="1896840"/>
          </a:xfrm>
          <a:prstGeom prst="rect">
            <a:avLst/>
          </a:prstGeom>
        </p:spPr>
        <p:txBody>
          <a:bodyPr lIns="0" rIns="0" tIns="0" bIns="0">
            <a:normAutofit/>
          </a:bodyPr>
          <a:p>
            <a:endParaRPr b="0" lang="en-US" sz="3200" spc="-1" strike="noStrike">
              <a:latin typeface="Droid Sans"/>
            </a:endParaRPr>
          </a:p>
        </p:txBody>
      </p:sp>
      <p:sp>
        <p:nvSpPr>
          <p:cNvPr id="110" name="PlaceHolder 3"/>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12"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13"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14"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
        <p:nvSpPr>
          <p:cNvPr id="115" name="PlaceHolder 5"/>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17" name="PlaceHolder 2"/>
          <p:cNvSpPr>
            <a:spLocks noGrp="1"/>
          </p:cNvSpPr>
          <p:nvPr>
            <p:ph type="body"/>
          </p:nvPr>
        </p:nvSpPr>
        <p:spPr>
          <a:xfrm>
            <a:off x="183240" y="1371600"/>
            <a:ext cx="2826360" cy="1896840"/>
          </a:xfrm>
          <a:prstGeom prst="rect">
            <a:avLst/>
          </a:prstGeom>
        </p:spPr>
        <p:txBody>
          <a:bodyPr lIns="0" rIns="0" tIns="0" bIns="0">
            <a:normAutofit/>
          </a:bodyPr>
          <a:p>
            <a:endParaRPr b="0" lang="en-US" sz="3200" spc="-1" strike="noStrike">
              <a:latin typeface="Droid Sans"/>
            </a:endParaRPr>
          </a:p>
        </p:txBody>
      </p:sp>
      <p:sp>
        <p:nvSpPr>
          <p:cNvPr id="118" name="PlaceHolder 3"/>
          <p:cNvSpPr>
            <a:spLocks noGrp="1"/>
          </p:cNvSpPr>
          <p:nvPr>
            <p:ph type="body"/>
          </p:nvPr>
        </p:nvSpPr>
        <p:spPr>
          <a:xfrm>
            <a:off x="3151440" y="1371600"/>
            <a:ext cx="2826360" cy="1896840"/>
          </a:xfrm>
          <a:prstGeom prst="rect">
            <a:avLst/>
          </a:prstGeom>
        </p:spPr>
        <p:txBody>
          <a:bodyPr lIns="0" rIns="0" tIns="0" bIns="0">
            <a:normAutofit/>
          </a:bodyPr>
          <a:p>
            <a:endParaRPr b="0" lang="en-US" sz="3200" spc="-1" strike="noStrike">
              <a:latin typeface="Droid Sans"/>
            </a:endParaRPr>
          </a:p>
        </p:txBody>
      </p:sp>
      <p:sp>
        <p:nvSpPr>
          <p:cNvPr id="119" name="PlaceHolder 4"/>
          <p:cNvSpPr>
            <a:spLocks noGrp="1"/>
          </p:cNvSpPr>
          <p:nvPr>
            <p:ph type="body"/>
          </p:nvPr>
        </p:nvSpPr>
        <p:spPr>
          <a:xfrm>
            <a:off x="6119280" y="1371600"/>
            <a:ext cx="2826360" cy="1896840"/>
          </a:xfrm>
          <a:prstGeom prst="rect">
            <a:avLst/>
          </a:prstGeom>
        </p:spPr>
        <p:txBody>
          <a:bodyPr lIns="0" rIns="0" tIns="0" bIns="0">
            <a:normAutofit/>
          </a:bodyPr>
          <a:p>
            <a:endParaRPr b="0" lang="en-US" sz="3200" spc="-1" strike="noStrike">
              <a:latin typeface="Droid Sans"/>
            </a:endParaRPr>
          </a:p>
        </p:txBody>
      </p:sp>
      <p:sp>
        <p:nvSpPr>
          <p:cNvPr id="120" name="PlaceHolder 5"/>
          <p:cNvSpPr>
            <a:spLocks noGrp="1"/>
          </p:cNvSpPr>
          <p:nvPr>
            <p:ph type="body"/>
          </p:nvPr>
        </p:nvSpPr>
        <p:spPr>
          <a:xfrm>
            <a:off x="183240" y="3449160"/>
            <a:ext cx="2826360" cy="1896840"/>
          </a:xfrm>
          <a:prstGeom prst="rect">
            <a:avLst/>
          </a:prstGeom>
        </p:spPr>
        <p:txBody>
          <a:bodyPr lIns="0" rIns="0" tIns="0" bIns="0">
            <a:normAutofit/>
          </a:bodyPr>
          <a:p>
            <a:endParaRPr b="0" lang="en-US" sz="3200" spc="-1" strike="noStrike">
              <a:latin typeface="Droid Sans"/>
            </a:endParaRPr>
          </a:p>
        </p:txBody>
      </p:sp>
      <p:sp>
        <p:nvSpPr>
          <p:cNvPr id="121" name="PlaceHolder 6"/>
          <p:cNvSpPr>
            <a:spLocks noGrp="1"/>
          </p:cNvSpPr>
          <p:nvPr>
            <p:ph type="body"/>
          </p:nvPr>
        </p:nvSpPr>
        <p:spPr>
          <a:xfrm>
            <a:off x="3151440" y="3449160"/>
            <a:ext cx="2826360" cy="1896840"/>
          </a:xfrm>
          <a:prstGeom prst="rect">
            <a:avLst/>
          </a:prstGeom>
        </p:spPr>
        <p:txBody>
          <a:bodyPr lIns="0" rIns="0" tIns="0" bIns="0">
            <a:normAutofit/>
          </a:bodyPr>
          <a:p>
            <a:endParaRPr b="0" lang="en-US" sz="3200" spc="-1" strike="noStrike">
              <a:latin typeface="Droid Sans"/>
            </a:endParaRPr>
          </a:p>
        </p:txBody>
      </p:sp>
      <p:sp>
        <p:nvSpPr>
          <p:cNvPr id="122" name="PlaceHolder 7"/>
          <p:cNvSpPr>
            <a:spLocks noGrp="1"/>
          </p:cNvSpPr>
          <p:nvPr>
            <p:ph type="body"/>
          </p:nvPr>
        </p:nvSpPr>
        <p:spPr>
          <a:xfrm>
            <a:off x="6119280" y="3449160"/>
            <a:ext cx="282636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29" name="PlaceHolder 2"/>
          <p:cNvSpPr>
            <a:spLocks noGrp="1"/>
          </p:cNvSpPr>
          <p:nvPr>
            <p:ph type="subTitle"/>
          </p:nvPr>
        </p:nvSpPr>
        <p:spPr>
          <a:xfrm>
            <a:off x="183240" y="1371600"/>
            <a:ext cx="877788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31" name="PlaceHolder 2"/>
          <p:cNvSpPr>
            <a:spLocks noGrp="1"/>
          </p:cNvSpPr>
          <p:nvPr>
            <p:ph type="body"/>
          </p:nvPr>
        </p:nvSpPr>
        <p:spPr>
          <a:xfrm>
            <a:off x="183240" y="1371600"/>
            <a:ext cx="87778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0"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11"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33"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134"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182880" y="182880"/>
            <a:ext cx="8778240" cy="466380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38"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39"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
        <p:nvSpPr>
          <p:cNvPr id="140"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42"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143"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44" name="PlaceHolder 4"/>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46"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47"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48" name="PlaceHolder 4"/>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50" name="PlaceHolder 2"/>
          <p:cNvSpPr>
            <a:spLocks noGrp="1"/>
          </p:cNvSpPr>
          <p:nvPr>
            <p:ph type="body"/>
          </p:nvPr>
        </p:nvSpPr>
        <p:spPr>
          <a:xfrm>
            <a:off x="183240" y="1371600"/>
            <a:ext cx="8777880" cy="1896840"/>
          </a:xfrm>
          <a:prstGeom prst="rect">
            <a:avLst/>
          </a:prstGeom>
        </p:spPr>
        <p:txBody>
          <a:bodyPr lIns="0" rIns="0" tIns="0" bIns="0">
            <a:normAutofit/>
          </a:bodyPr>
          <a:p>
            <a:endParaRPr b="0" lang="en-US" sz="3200" spc="-1" strike="noStrike">
              <a:latin typeface="Droid Sans"/>
            </a:endParaRPr>
          </a:p>
        </p:txBody>
      </p:sp>
      <p:sp>
        <p:nvSpPr>
          <p:cNvPr id="151" name="PlaceHolder 3"/>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53"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54"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55"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
        <p:nvSpPr>
          <p:cNvPr id="156" name="PlaceHolder 5"/>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58" name="PlaceHolder 2"/>
          <p:cNvSpPr>
            <a:spLocks noGrp="1"/>
          </p:cNvSpPr>
          <p:nvPr>
            <p:ph type="body"/>
          </p:nvPr>
        </p:nvSpPr>
        <p:spPr>
          <a:xfrm>
            <a:off x="183240" y="1371600"/>
            <a:ext cx="2826360" cy="1896840"/>
          </a:xfrm>
          <a:prstGeom prst="rect">
            <a:avLst/>
          </a:prstGeom>
        </p:spPr>
        <p:txBody>
          <a:bodyPr lIns="0" rIns="0" tIns="0" bIns="0">
            <a:normAutofit/>
          </a:bodyPr>
          <a:p>
            <a:endParaRPr b="0" lang="en-US" sz="3200" spc="-1" strike="noStrike">
              <a:latin typeface="Droid Sans"/>
            </a:endParaRPr>
          </a:p>
        </p:txBody>
      </p:sp>
      <p:sp>
        <p:nvSpPr>
          <p:cNvPr id="159" name="PlaceHolder 3"/>
          <p:cNvSpPr>
            <a:spLocks noGrp="1"/>
          </p:cNvSpPr>
          <p:nvPr>
            <p:ph type="body"/>
          </p:nvPr>
        </p:nvSpPr>
        <p:spPr>
          <a:xfrm>
            <a:off x="3151440" y="1371600"/>
            <a:ext cx="2826360" cy="1896840"/>
          </a:xfrm>
          <a:prstGeom prst="rect">
            <a:avLst/>
          </a:prstGeom>
        </p:spPr>
        <p:txBody>
          <a:bodyPr lIns="0" rIns="0" tIns="0" bIns="0">
            <a:normAutofit/>
          </a:bodyPr>
          <a:p>
            <a:endParaRPr b="0" lang="en-US" sz="3200" spc="-1" strike="noStrike">
              <a:latin typeface="Droid Sans"/>
            </a:endParaRPr>
          </a:p>
        </p:txBody>
      </p:sp>
      <p:sp>
        <p:nvSpPr>
          <p:cNvPr id="160" name="PlaceHolder 4"/>
          <p:cNvSpPr>
            <a:spLocks noGrp="1"/>
          </p:cNvSpPr>
          <p:nvPr>
            <p:ph type="body"/>
          </p:nvPr>
        </p:nvSpPr>
        <p:spPr>
          <a:xfrm>
            <a:off x="6119280" y="1371600"/>
            <a:ext cx="2826360" cy="1896840"/>
          </a:xfrm>
          <a:prstGeom prst="rect">
            <a:avLst/>
          </a:prstGeom>
        </p:spPr>
        <p:txBody>
          <a:bodyPr lIns="0" rIns="0" tIns="0" bIns="0">
            <a:normAutofit/>
          </a:bodyPr>
          <a:p>
            <a:endParaRPr b="0" lang="en-US" sz="3200" spc="-1" strike="noStrike">
              <a:latin typeface="Droid Sans"/>
            </a:endParaRPr>
          </a:p>
        </p:txBody>
      </p:sp>
      <p:sp>
        <p:nvSpPr>
          <p:cNvPr id="161" name="PlaceHolder 5"/>
          <p:cNvSpPr>
            <a:spLocks noGrp="1"/>
          </p:cNvSpPr>
          <p:nvPr>
            <p:ph type="body"/>
          </p:nvPr>
        </p:nvSpPr>
        <p:spPr>
          <a:xfrm>
            <a:off x="183240" y="3449160"/>
            <a:ext cx="2826360" cy="1896840"/>
          </a:xfrm>
          <a:prstGeom prst="rect">
            <a:avLst/>
          </a:prstGeom>
        </p:spPr>
        <p:txBody>
          <a:bodyPr lIns="0" rIns="0" tIns="0" bIns="0">
            <a:normAutofit/>
          </a:bodyPr>
          <a:p>
            <a:endParaRPr b="0" lang="en-US" sz="3200" spc="-1" strike="noStrike">
              <a:latin typeface="Droid Sans"/>
            </a:endParaRPr>
          </a:p>
        </p:txBody>
      </p:sp>
      <p:sp>
        <p:nvSpPr>
          <p:cNvPr id="162" name="PlaceHolder 6"/>
          <p:cNvSpPr>
            <a:spLocks noGrp="1"/>
          </p:cNvSpPr>
          <p:nvPr>
            <p:ph type="body"/>
          </p:nvPr>
        </p:nvSpPr>
        <p:spPr>
          <a:xfrm>
            <a:off x="3151440" y="3449160"/>
            <a:ext cx="2826360" cy="1896840"/>
          </a:xfrm>
          <a:prstGeom prst="rect">
            <a:avLst/>
          </a:prstGeom>
        </p:spPr>
        <p:txBody>
          <a:bodyPr lIns="0" rIns="0" tIns="0" bIns="0">
            <a:normAutofit/>
          </a:bodyPr>
          <a:p>
            <a:endParaRPr b="0" lang="en-US" sz="3200" spc="-1" strike="noStrike">
              <a:latin typeface="Droid Sans"/>
            </a:endParaRPr>
          </a:p>
        </p:txBody>
      </p:sp>
      <p:sp>
        <p:nvSpPr>
          <p:cNvPr id="163" name="PlaceHolder 7"/>
          <p:cNvSpPr>
            <a:spLocks noGrp="1"/>
          </p:cNvSpPr>
          <p:nvPr>
            <p:ph type="body"/>
          </p:nvPr>
        </p:nvSpPr>
        <p:spPr>
          <a:xfrm>
            <a:off x="6119280" y="3449160"/>
            <a:ext cx="282636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9"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70" name="PlaceHolder 2"/>
          <p:cNvSpPr>
            <a:spLocks noGrp="1"/>
          </p:cNvSpPr>
          <p:nvPr>
            <p:ph type="subTitle"/>
          </p:nvPr>
        </p:nvSpPr>
        <p:spPr>
          <a:xfrm>
            <a:off x="183240" y="1371600"/>
            <a:ext cx="877788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72" name="PlaceHolder 2"/>
          <p:cNvSpPr>
            <a:spLocks noGrp="1"/>
          </p:cNvSpPr>
          <p:nvPr>
            <p:ph type="body"/>
          </p:nvPr>
        </p:nvSpPr>
        <p:spPr>
          <a:xfrm>
            <a:off x="183240" y="1371600"/>
            <a:ext cx="87778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74"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175"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6"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7" name="PlaceHolder 1"/>
          <p:cNvSpPr>
            <a:spLocks noGrp="1"/>
          </p:cNvSpPr>
          <p:nvPr>
            <p:ph type="subTitle"/>
          </p:nvPr>
        </p:nvSpPr>
        <p:spPr>
          <a:xfrm>
            <a:off x="182880" y="182880"/>
            <a:ext cx="8778240" cy="466380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79"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80"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
        <p:nvSpPr>
          <p:cNvPr id="181"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83"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184"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85" name="PlaceHolder 4"/>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87"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88"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89" name="PlaceHolder 4"/>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91" name="PlaceHolder 2"/>
          <p:cNvSpPr>
            <a:spLocks noGrp="1"/>
          </p:cNvSpPr>
          <p:nvPr>
            <p:ph type="body"/>
          </p:nvPr>
        </p:nvSpPr>
        <p:spPr>
          <a:xfrm>
            <a:off x="183240" y="1371600"/>
            <a:ext cx="8777880" cy="1896840"/>
          </a:xfrm>
          <a:prstGeom prst="rect">
            <a:avLst/>
          </a:prstGeom>
        </p:spPr>
        <p:txBody>
          <a:bodyPr lIns="0" rIns="0" tIns="0" bIns="0">
            <a:normAutofit/>
          </a:bodyPr>
          <a:p>
            <a:endParaRPr b="0" lang="en-US" sz="3200" spc="-1" strike="noStrike">
              <a:latin typeface="Droid Sans"/>
            </a:endParaRPr>
          </a:p>
        </p:txBody>
      </p:sp>
      <p:sp>
        <p:nvSpPr>
          <p:cNvPr id="192" name="PlaceHolder 3"/>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94"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95"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196"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
        <p:nvSpPr>
          <p:cNvPr id="197" name="PlaceHolder 5"/>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82880" y="182880"/>
            <a:ext cx="8778240" cy="466380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99" name="PlaceHolder 2"/>
          <p:cNvSpPr>
            <a:spLocks noGrp="1"/>
          </p:cNvSpPr>
          <p:nvPr>
            <p:ph type="body"/>
          </p:nvPr>
        </p:nvSpPr>
        <p:spPr>
          <a:xfrm>
            <a:off x="183240" y="1371600"/>
            <a:ext cx="2826360" cy="1896840"/>
          </a:xfrm>
          <a:prstGeom prst="rect">
            <a:avLst/>
          </a:prstGeom>
        </p:spPr>
        <p:txBody>
          <a:bodyPr lIns="0" rIns="0" tIns="0" bIns="0">
            <a:normAutofit/>
          </a:bodyPr>
          <a:p>
            <a:endParaRPr b="0" lang="en-US" sz="3200" spc="-1" strike="noStrike">
              <a:latin typeface="Droid Sans"/>
            </a:endParaRPr>
          </a:p>
        </p:txBody>
      </p:sp>
      <p:sp>
        <p:nvSpPr>
          <p:cNvPr id="200" name="PlaceHolder 3"/>
          <p:cNvSpPr>
            <a:spLocks noGrp="1"/>
          </p:cNvSpPr>
          <p:nvPr>
            <p:ph type="body"/>
          </p:nvPr>
        </p:nvSpPr>
        <p:spPr>
          <a:xfrm>
            <a:off x="3151440" y="1371600"/>
            <a:ext cx="2826360" cy="1896840"/>
          </a:xfrm>
          <a:prstGeom prst="rect">
            <a:avLst/>
          </a:prstGeom>
        </p:spPr>
        <p:txBody>
          <a:bodyPr lIns="0" rIns="0" tIns="0" bIns="0">
            <a:normAutofit/>
          </a:bodyPr>
          <a:p>
            <a:endParaRPr b="0" lang="en-US" sz="3200" spc="-1" strike="noStrike">
              <a:latin typeface="Droid Sans"/>
            </a:endParaRPr>
          </a:p>
        </p:txBody>
      </p:sp>
      <p:sp>
        <p:nvSpPr>
          <p:cNvPr id="201" name="PlaceHolder 4"/>
          <p:cNvSpPr>
            <a:spLocks noGrp="1"/>
          </p:cNvSpPr>
          <p:nvPr>
            <p:ph type="body"/>
          </p:nvPr>
        </p:nvSpPr>
        <p:spPr>
          <a:xfrm>
            <a:off x="6119280" y="1371600"/>
            <a:ext cx="2826360" cy="1896840"/>
          </a:xfrm>
          <a:prstGeom prst="rect">
            <a:avLst/>
          </a:prstGeom>
        </p:spPr>
        <p:txBody>
          <a:bodyPr lIns="0" rIns="0" tIns="0" bIns="0">
            <a:normAutofit/>
          </a:bodyPr>
          <a:p>
            <a:endParaRPr b="0" lang="en-US" sz="3200" spc="-1" strike="noStrike">
              <a:latin typeface="Droid Sans"/>
            </a:endParaRPr>
          </a:p>
        </p:txBody>
      </p:sp>
      <p:sp>
        <p:nvSpPr>
          <p:cNvPr id="202" name="PlaceHolder 5"/>
          <p:cNvSpPr>
            <a:spLocks noGrp="1"/>
          </p:cNvSpPr>
          <p:nvPr>
            <p:ph type="body"/>
          </p:nvPr>
        </p:nvSpPr>
        <p:spPr>
          <a:xfrm>
            <a:off x="183240" y="3449160"/>
            <a:ext cx="2826360" cy="1896840"/>
          </a:xfrm>
          <a:prstGeom prst="rect">
            <a:avLst/>
          </a:prstGeom>
        </p:spPr>
        <p:txBody>
          <a:bodyPr lIns="0" rIns="0" tIns="0" bIns="0">
            <a:normAutofit/>
          </a:bodyPr>
          <a:p>
            <a:endParaRPr b="0" lang="en-US" sz="3200" spc="-1" strike="noStrike">
              <a:latin typeface="Droid Sans"/>
            </a:endParaRPr>
          </a:p>
        </p:txBody>
      </p:sp>
      <p:sp>
        <p:nvSpPr>
          <p:cNvPr id="203" name="PlaceHolder 6"/>
          <p:cNvSpPr>
            <a:spLocks noGrp="1"/>
          </p:cNvSpPr>
          <p:nvPr>
            <p:ph type="body"/>
          </p:nvPr>
        </p:nvSpPr>
        <p:spPr>
          <a:xfrm>
            <a:off x="3151440" y="3449160"/>
            <a:ext cx="2826360" cy="1896840"/>
          </a:xfrm>
          <a:prstGeom prst="rect">
            <a:avLst/>
          </a:prstGeom>
        </p:spPr>
        <p:txBody>
          <a:bodyPr lIns="0" rIns="0" tIns="0" bIns="0">
            <a:normAutofit/>
          </a:bodyPr>
          <a:p>
            <a:endParaRPr b="0" lang="en-US" sz="3200" spc="-1" strike="noStrike">
              <a:latin typeface="Droid Sans"/>
            </a:endParaRPr>
          </a:p>
        </p:txBody>
      </p:sp>
      <p:sp>
        <p:nvSpPr>
          <p:cNvPr id="204" name="PlaceHolder 7"/>
          <p:cNvSpPr>
            <a:spLocks noGrp="1"/>
          </p:cNvSpPr>
          <p:nvPr>
            <p:ph type="body"/>
          </p:nvPr>
        </p:nvSpPr>
        <p:spPr>
          <a:xfrm>
            <a:off x="6119280" y="3449160"/>
            <a:ext cx="282636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0"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11" name="PlaceHolder 2"/>
          <p:cNvSpPr>
            <a:spLocks noGrp="1"/>
          </p:cNvSpPr>
          <p:nvPr>
            <p:ph type="subTitle"/>
          </p:nvPr>
        </p:nvSpPr>
        <p:spPr>
          <a:xfrm>
            <a:off x="183240" y="1371600"/>
            <a:ext cx="877788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13" name="PlaceHolder 2"/>
          <p:cNvSpPr>
            <a:spLocks noGrp="1"/>
          </p:cNvSpPr>
          <p:nvPr>
            <p:ph type="body"/>
          </p:nvPr>
        </p:nvSpPr>
        <p:spPr>
          <a:xfrm>
            <a:off x="183240" y="1371600"/>
            <a:ext cx="87778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15"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216"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17"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18" name="PlaceHolder 1"/>
          <p:cNvSpPr>
            <a:spLocks noGrp="1"/>
          </p:cNvSpPr>
          <p:nvPr>
            <p:ph type="subTitle"/>
          </p:nvPr>
        </p:nvSpPr>
        <p:spPr>
          <a:xfrm>
            <a:off x="182880" y="182880"/>
            <a:ext cx="8778240" cy="466380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20"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221"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
        <p:nvSpPr>
          <p:cNvPr id="222"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24"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225"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226" name="PlaceHolder 4"/>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28"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229"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230" name="PlaceHolder 4"/>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5"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16" name="PlaceHolder 3"/>
          <p:cNvSpPr>
            <a:spLocks noGrp="1"/>
          </p:cNvSpPr>
          <p:nvPr>
            <p:ph type="body"/>
          </p:nvPr>
        </p:nvSpPr>
        <p:spPr>
          <a:xfrm>
            <a:off x="4681080" y="1371600"/>
            <a:ext cx="4283280" cy="3977280"/>
          </a:xfrm>
          <a:prstGeom prst="rect">
            <a:avLst/>
          </a:prstGeom>
        </p:spPr>
        <p:txBody>
          <a:bodyPr lIns="0" rIns="0" tIns="0" bIns="0">
            <a:normAutofit/>
          </a:bodyPr>
          <a:p>
            <a:endParaRPr b="0" lang="en-US" sz="3200" spc="-1" strike="noStrike">
              <a:latin typeface="Droid Sans"/>
            </a:endParaRPr>
          </a:p>
        </p:txBody>
      </p:sp>
      <p:sp>
        <p:nvSpPr>
          <p:cNvPr id="17"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32" name="PlaceHolder 2"/>
          <p:cNvSpPr>
            <a:spLocks noGrp="1"/>
          </p:cNvSpPr>
          <p:nvPr>
            <p:ph type="body"/>
          </p:nvPr>
        </p:nvSpPr>
        <p:spPr>
          <a:xfrm>
            <a:off x="183240" y="1371600"/>
            <a:ext cx="8777880" cy="1896840"/>
          </a:xfrm>
          <a:prstGeom prst="rect">
            <a:avLst/>
          </a:prstGeom>
        </p:spPr>
        <p:txBody>
          <a:bodyPr lIns="0" rIns="0" tIns="0" bIns="0">
            <a:normAutofit/>
          </a:bodyPr>
          <a:p>
            <a:endParaRPr b="0" lang="en-US" sz="3200" spc="-1" strike="noStrike">
              <a:latin typeface="Droid Sans"/>
            </a:endParaRPr>
          </a:p>
        </p:txBody>
      </p:sp>
      <p:sp>
        <p:nvSpPr>
          <p:cNvPr id="233" name="PlaceHolder 3"/>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35"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236"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237" name="PlaceHolder 4"/>
          <p:cNvSpPr>
            <a:spLocks noGrp="1"/>
          </p:cNvSpPr>
          <p:nvPr>
            <p:ph type="body"/>
          </p:nvPr>
        </p:nvSpPr>
        <p:spPr>
          <a:xfrm>
            <a:off x="183240" y="3449160"/>
            <a:ext cx="4283280" cy="1896840"/>
          </a:xfrm>
          <a:prstGeom prst="rect">
            <a:avLst/>
          </a:prstGeom>
        </p:spPr>
        <p:txBody>
          <a:bodyPr lIns="0" rIns="0" tIns="0" bIns="0">
            <a:normAutofit/>
          </a:bodyPr>
          <a:p>
            <a:endParaRPr b="0" lang="en-US" sz="3200" spc="-1" strike="noStrike">
              <a:latin typeface="Droid Sans"/>
            </a:endParaRPr>
          </a:p>
        </p:txBody>
      </p:sp>
      <p:sp>
        <p:nvSpPr>
          <p:cNvPr id="238" name="PlaceHolder 5"/>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40" name="PlaceHolder 2"/>
          <p:cNvSpPr>
            <a:spLocks noGrp="1"/>
          </p:cNvSpPr>
          <p:nvPr>
            <p:ph type="body"/>
          </p:nvPr>
        </p:nvSpPr>
        <p:spPr>
          <a:xfrm>
            <a:off x="183240" y="1371600"/>
            <a:ext cx="2826360" cy="1896840"/>
          </a:xfrm>
          <a:prstGeom prst="rect">
            <a:avLst/>
          </a:prstGeom>
        </p:spPr>
        <p:txBody>
          <a:bodyPr lIns="0" rIns="0" tIns="0" bIns="0">
            <a:normAutofit/>
          </a:bodyPr>
          <a:p>
            <a:endParaRPr b="0" lang="en-US" sz="3200" spc="-1" strike="noStrike">
              <a:latin typeface="Droid Sans"/>
            </a:endParaRPr>
          </a:p>
        </p:txBody>
      </p:sp>
      <p:sp>
        <p:nvSpPr>
          <p:cNvPr id="241" name="PlaceHolder 3"/>
          <p:cNvSpPr>
            <a:spLocks noGrp="1"/>
          </p:cNvSpPr>
          <p:nvPr>
            <p:ph type="body"/>
          </p:nvPr>
        </p:nvSpPr>
        <p:spPr>
          <a:xfrm>
            <a:off x="3151440" y="1371600"/>
            <a:ext cx="2826360" cy="1896840"/>
          </a:xfrm>
          <a:prstGeom prst="rect">
            <a:avLst/>
          </a:prstGeom>
        </p:spPr>
        <p:txBody>
          <a:bodyPr lIns="0" rIns="0" tIns="0" bIns="0">
            <a:normAutofit/>
          </a:bodyPr>
          <a:p>
            <a:endParaRPr b="0" lang="en-US" sz="3200" spc="-1" strike="noStrike">
              <a:latin typeface="Droid Sans"/>
            </a:endParaRPr>
          </a:p>
        </p:txBody>
      </p:sp>
      <p:sp>
        <p:nvSpPr>
          <p:cNvPr id="242" name="PlaceHolder 4"/>
          <p:cNvSpPr>
            <a:spLocks noGrp="1"/>
          </p:cNvSpPr>
          <p:nvPr>
            <p:ph type="body"/>
          </p:nvPr>
        </p:nvSpPr>
        <p:spPr>
          <a:xfrm>
            <a:off x="6119280" y="1371600"/>
            <a:ext cx="2826360" cy="1896840"/>
          </a:xfrm>
          <a:prstGeom prst="rect">
            <a:avLst/>
          </a:prstGeom>
        </p:spPr>
        <p:txBody>
          <a:bodyPr lIns="0" rIns="0" tIns="0" bIns="0">
            <a:normAutofit/>
          </a:bodyPr>
          <a:p>
            <a:endParaRPr b="0" lang="en-US" sz="3200" spc="-1" strike="noStrike">
              <a:latin typeface="Droid Sans"/>
            </a:endParaRPr>
          </a:p>
        </p:txBody>
      </p:sp>
      <p:sp>
        <p:nvSpPr>
          <p:cNvPr id="243" name="PlaceHolder 5"/>
          <p:cNvSpPr>
            <a:spLocks noGrp="1"/>
          </p:cNvSpPr>
          <p:nvPr>
            <p:ph type="body"/>
          </p:nvPr>
        </p:nvSpPr>
        <p:spPr>
          <a:xfrm>
            <a:off x="183240" y="3449160"/>
            <a:ext cx="2826360" cy="1896840"/>
          </a:xfrm>
          <a:prstGeom prst="rect">
            <a:avLst/>
          </a:prstGeom>
        </p:spPr>
        <p:txBody>
          <a:bodyPr lIns="0" rIns="0" tIns="0" bIns="0">
            <a:normAutofit/>
          </a:bodyPr>
          <a:p>
            <a:endParaRPr b="0" lang="en-US" sz="3200" spc="-1" strike="noStrike">
              <a:latin typeface="Droid Sans"/>
            </a:endParaRPr>
          </a:p>
        </p:txBody>
      </p:sp>
      <p:sp>
        <p:nvSpPr>
          <p:cNvPr id="244" name="PlaceHolder 6"/>
          <p:cNvSpPr>
            <a:spLocks noGrp="1"/>
          </p:cNvSpPr>
          <p:nvPr>
            <p:ph type="body"/>
          </p:nvPr>
        </p:nvSpPr>
        <p:spPr>
          <a:xfrm>
            <a:off x="3151440" y="3449160"/>
            <a:ext cx="2826360" cy="1896840"/>
          </a:xfrm>
          <a:prstGeom prst="rect">
            <a:avLst/>
          </a:prstGeom>
        </p:spPr>
        <p:txBody>
          <a:bodyPr lIns="0" rIns="0" tIns="0" bIns="0">
            <a:normAutofit/>
          </a:bodyPr>
          <a:p>
            <a:endParaRPr b="0" lang="en-US" sz="3200" spc="-1" strike="noStrike">
              <a:latin typeface="Droid Sans"/>
            </a:endParaRPr>
          </a:p>
        </p:txBody>
      </p:sp>
      <p:sp>
        <p:nvSpPr>
          <p:cNvPr id="245" name="PlaceHolder 7"/>
          <p:cNvSpPr>
            <a:spLocks noGrp="1"/>
          </p:cNvSpPr>
          <p:nvPr>
            <p:ph type="body"/>
          </p:nvPr>
        </p:nvSpPr>
        <p:spPr>
          <a:xfrm>
            <a:off x="6119280" y="3449160"/>
            <a:ext cx="282636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19" name="PlaceHolder 2"/>
          <p:cNvSpPr>
            <a:spLocks noGrp="1"/>
          </p:cNvSpPr>
          <p:nvPr>
            <p:ph type="body"/>
          </p:nvPr>
        </p:nvSpPr>
        <p:spPr>
          <a:xfrm>
            <a:off x="183240" y="1371600"/>
            <a:ext cx="4283280" cy="3977280"/>
          </a:xfrm>
          <a:prstGeom prst="rect">
            <a:avLst/>
          </a:prstGeom>
        </p:spPr>
        <p:txBody>
          <a:bodyPr lIns="0" rIns="0" tIns="0" bIns="0">
            <a:normAutofit/>
          </a:bodyPr>
          <a:p>
            <a:endParaRPr b="0" lang="en-US" sz="3200" spc="-1" strike="noStrike">
              <a:latin typeface="Droid Sans"/>
            </a:endParaRPr>
          </a:p>
        </p:txBody>
      </p:sp>
      <p:sp>
        <p:nvSpPr>
          <p:cNvPr id="20"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21" name="PlaceHolder 4"/>
          <p:cNvSpPr>
            <a:spLocks noGrp="1"/>
          </p:cNvSpPr>
          <p:nvPr>
            <p:ph type="body"/>
          </p:nvPr>
        </p:nvSpPr>
        <p:spPr>
          <a:xfrm>
            <a:off x="4681080" y="3449160"/>
            <a:ext cx="4283280" cy="1896840"/>
          </a:xfrm>
          <a:prstGeom prst="rect">
            <a:avLst/>
          </a:prstGeom>
        </p:spPr>
        <p:txBody>
          <a:bodyPr lIns="0" rIns="0" tIns="0" bIns="0">
            <a:normAutofit/>
          </a:bodyPr>
          <a:p>
            <a:endParaRPr b="0" lang="en-US" sz="3200" spc="-1" strike="noStrike">
              <a:latin typeface="Droid Sans"/>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82880" y="182880"/>
            <a:ext cx="8778240" cy="1005840"/>
          </a:xfrm>
          <a:prstGeom prst="rect">
            <a:avLst/>
          </a:prstGeom>
        </p:spPr>
        <p:txBody>
          <a:bodyPr lIns="0" rIns="0" tIns="0" bIns="0" anchor="ctr"/>
          <a:p>
            <a:pPr algn="ctr"/>
            <a:endParaRPr b="1" lang="en-US" sz="4400" spc="-1" strike="noStrike">
              <a:latin typeface="Droid Sans"/>
            </a:endParaRPr>
          </a:p>
        </p:txBody>
      </p:sp>
      <p:sp>
        <p:nvSpPr>
          <p:cNvPr id="23" name="PlaceHolder 2"/>
          <p:cNvSpPr>
            <a:spLocks noGrp="1"/>
          </p:cNvSpPr>
          <p:nvPr>
            <p:ph type="body"/>
          </p:nvPr>
        </p:nvSpPr>
        <p:spPr>
          <a:xfrm>
            <a:off x="183240" y="1371600"/>
            <a:ext cx="4283280" cy="1896840"/>
          </a:xfrm>
          <a:prstGeom prst="rect">
            <a:avLst/>
          </a:prstGeom>
        </p:spPr>
        <p:txBody>
          <a:bodyPr lIns="0" rIns="0" tIns="0" bIns="0">
            <a:normAutofit/>
          </a:bodyPr>
          <a:p>
            <a:endParaRPr b="0" lang="en-US" sz="3200" spc="-1" strike="noStrike">
              <a:latin typeface="Droid Sans"/>
            </a:endParaRPr>
          </a:p>
        </p:txBody>
      </p:sp>
      <p:sp>
        <p:nvSpPr>
          <p:cNvPr id="24" name="PlaceHolder 3"/>
          <p:cNvSpPr>
            <a:spLocks noGrp="1"/>
          </p:cNvSpPr>
          <p:nvPr>
            <p:ph type="body"/>
          </p:nvPr>
        </p:nvSpPr>
        <p:spPr>
          <a:xfrm>
            <a:off x="4681080" y="1371600"/>
            <a:ext cx="4283280" cy="1896840"/>
          </a:xfrm>
          <a:prstGeom prst="rect">
            <a:avLst/>
          </a:prstGeom>
        </p:spPr>
        <p:txBody>
          <a:bodyPr lIns="0" rIns="0" tIns="0" bIns="0">
            <a:normAutofit/>
          </a:bodyPr>
          <a:p>
            <a:endParaRPr b="0" lang="en-US" sz="3200" spc="-1" strike="noStrike">
              <a:latin typeface="Droid Sans"/>
            </a:endParaRPr>
          </a:p>
        </p:txBody>
      </p:sp>
      <p:sp>
        <p:nvSpPr>
          <p:cNvPr id="25" name="PlaceHolder 4"/>
          <p:cNvSpPr>
            <a:spLocks noGrp="1"/>
          </p:cNvSpPr>
          <p:nvPr>
            <p:ph type="body"/>
          </p:nvPr>
        </p:nvSpPr>
        <p:spPr>
          <a:xfrm>
            <a:off x="183240" y="3449160"/>
            <a:ext cx="8777880" cy="1896840"/>
          </a:xfrm>
          <a:prstGeom prst="rect">
            <a:avLst/>
          </a:prstGeom>
        </p:spPr>
        <p:txBody>
          <a:bodyPr lIns="0" rIns="0" tIns="0" bIns="0">
            <a:normAutofit/>
          </a:bodyPr>
          <a:p>
            <a:endParaRPr b="0" lang="en-US" sz="3200" spc="-1" strike="noStrike">
              <a:latin typeface="Droid Sans"/>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85800" y="2130480"/>
            <a:ext cx="7772040" cy="1469520"/>
          </a:xfrm>
          <a:prstGeom prst="rect">
            <a:avLst/>
          </a:prstGeom>
        </p:spPr>
        <p:txBody>
          <a:bodyPr anchor="ctr"/>
          <a:p>
            <a:pPr algn="ctr">
              <a:lnSpc>
                <a:spcPct val="100000"/>
              </a:lnSpc>
            </a:pPr>
            <a:r>
              <a:rPr b="0" lang="en-US" sz="4400" spc="-1" strike="noStrike">
                <a:solidFill>
                  <a:srgbClr val="000000"/>
                </a:solidFill>
                <a:latin typeface="Calibri"/>
              </a:rPr>
              <a:t>Click to edit the title text formatClick to edit Master title style</a:t>
            </a:r>
            <a:endParaRPr b="0" lang="en-US" sz="4400" spc="-1" strike="noStrike">
              <a:solidFill>
                <a:srgbClr val="000000"/>
              </a:solidFill>
              <a:latin typeface="Calibri"/>
            </a:endParaRPr>
          </a:p>
        </p:txBody>
      </p:sp>
      <p:sp>
        <p:nvSpPr>
          <p:cNvPr id="1" name="PlaceHolder 2"/>
          <p:cNvSpPr>
            <a:spLocks noGrp="1"/>
          </p:cNvSpPr>
          <p:nvPr>
            <p:ph type="dt"/>
          </p:nvPr>
        </p:nvSpPr>
        <p:spPr>
          <a:xfrm>
            <a:off x="457200" y="6356520"/>
            <a:ext cx="2133360" cy="364680"/>
          </a:xfrm>
          <a:prstGeom prst="rect">
            <a:avLst/>
          </a:prstGeom>
        </p:spPr>
        <p:txBody>
          <a:bodyPr anchor="ctr"/>
          <a:p>
            <a:pPr>
              <a:lnSpc>
                <a:spcPct val="100000"/>
              </a:lnSpc>
            </a:pPr>
            <a:fld id="{E32DEC20-E71E-416D-9F96-7C08CCF9FFDE}" type="datetime">
              <a:rPr b="0" lang="en-US" sz="1200" spc="-1" strike="noStrike">
                <a:solidFill>
                  <a:srgbClr val="8b8b8b"/>
                </a:solidFill>
                <a:latin typeface="Calibri"/>
              </a:rPr>
              <a:t>4/1/19</a:t>
            </a:fld>
            <a:endParaRPr b="0" lang="en-US" sz="1200" spc="-1" strike="noStrike">
              <a:latin typeface="Times New Roman"/>
            </a:endParaRPr>
          </a:p>
        </p:txBody>
      </p:sp>
      <p:sp>
        <p:nvSpPr>
          <p:cNvPr id="2" name="PlaceHolder 3"/>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3" name="PlaceHolder 4"/>
          <p:cNvSpPr>
            <a:spLocks noGrp="1"/>
          </p:cNvSpPr>
          <p:nvPr>
            <p:ph type="sldNum"/>
          </p:nvPr>
        </p:nvSpPr>
        <p:spPr>
          <a:xfrm>
            <a:off x="6553080" y="6356520"/>
            <a:ext cx="2133360" cy="364680"/>
          </a:xfrm>
          <a:prstGeom prst="rect">
            <a:avLst/>
          </a:prstGeom>
        </p:spPr>
        <p:txBody>
          <a:bodyPr anchor="ctr"/>
          <a:p>
            <a:pPr algn="r">
              <a:lnSpc>
                <a:spcPct val="100000"/>
              </a:lnSpc>
            </a:pPr>
            <a:fld id="{0AFC6D08-C99E-4E5A-A453-2511E5D0E8CD}" type="slidenum">
              <a:rPr b="0" lang="en-US" sz="1200" spc="-1" strike="noStrike">
                <a:solidFill>
                  <a:srgbClr val="8b8b8b"/>
                </a:solidFill>
                <a:latin typeface="Calibri"/>
              </a:rPr>
              <a:t>&lt;number&gt;</a:t>
            </a:fld>
            <a:endParaRPr b="0" lang="en-US" sz="1200" spc="-1" strike="noStrike">
              <a:latin typeface="Times New Roman"/>
            </a:endParaRPr>
          </a:p>
        </p:txBody>
      </p:sp>
      <p:sp>
        <p:nvSpPr>
          <p:cNvPr id="4" name="PlaceHolder 5"/>
          <p:cNvSpPr>
            <a:spLocks noGrp="1"/>
          </p:cNvSpPr>
          <p:nvPr>
            <p:ph type="body"/>
          </p:nvPr>
        </p:nvSpPr>
        <p:spPr>
          <a:xfrm>
            <a:off x="457200" y="1604520"/>
            <a:ext cx="8046360" cy="3977280"/>
          </a:xfrm>
          <a:prstGeom prst="rect">
            <a:avLst/>
          </a:prstGeom>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Aft>
                <a:spcPts val="1134"/>
              </a:spcAft>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Aft>
                <a:spcPts val="850"/>
              </a:spcAft>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Aft>
                <a:spcPts val="567"/>
              </a:spcAft>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Aft>
                <a:spcPts val="283"/>
              </a:spcAft>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Aft>
                <a:spcPts val="283"/>
              </a:spcAft>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Aft>
                <a:spcPts val="283"/>
              </a:spcAft>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b="0" lang="en-US" sz="4400" spc="-1" strike="noStrike">
                <a:solidFill>
                  <a:srgbClr val="000000"/>
                </a:solidFill>
                <a:latin typeface="Calibri"/>
              </a:rPr>
              <a:t>Click to edit the title text formatClick to edit Master title style</a:t>
            </a:r>
            <a:endParaRPr b="0" lang="en-US" sz="4400" spc="-1" strike="noStrike">
              <a:solidFill>
                <a:srgbClr val="000000"/>
              </a:solidFill>
              <a:latin typeface="Calibri"/>
            </a:endParaRPr>
          </a:p>
        </p:txBody>
      </p:sp>
      <p:sp>
        <p:nvSpPr>
          <p:cNvPr id="42" name="PlaceHolder 2"/>
          <p:cNvSpPr>
            <a:spLocks noGrp="1"/>
          </p:cNvSpPr>
          <p:nvPr>
            <p:ph type="body"/>
          </p:nvPr>
        </p:nvSpPr>
        <p:spPr>
          <a:xfrm>
            <a:off x="457200" y="1600200"/>
            <a:ext cx="8229240" cy="4525560"/>
          </a:xfrm>
          <a:prstGeom prst="rect">
            <a:avLst/>
          </a:prstGeom>
        </p:spPr>
        <p:txBody>
          <a:bodyPr/>
          <a:p>
            <a:pPr marL="432000" indent="-324000">
              <a:spcAft>
                <a:spcPts val="1417"/>
              </a:spcAft>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Aft>
                <a:spcPts val="1134"/>
              </a:spcAft>
              <a:buClr>
                <a:srgbClr val="000000"/>
              </a:buClr>
              <a:buSzPct val="75000"/>
              <a:buFont typeface="Symbol" charset="2"/>
              <a:buChar char=""/>
            </a:pPr>
            <a:r>
              <a:rPr b="0" lang="en-US" sz="3200" spc="-1" strike="noStrike">
                <a:solidFill>
                  <a:srgbClr val="000000"/>
                </a:solidFill>
                <a:latin typeface="Calibri"/>
              </a:rPr>
              <a:t>Second Outline Level</a:t>
            </a:r>
            <a:endParaRPr b="0" lang="en-US" sz="3200" spc="-1" strike="noStrike">
              <a:solidFill>
                <a:srgbClr val="000000"/>
              </a:solidFill>
              <a:latin typeface="Calibri"/>
            </a:endParaRPr>
          </a:p>
          <a:p>
            <a:pPr lvl="2" marL="1296000" indent="-288000">
              <a:spcAft>
                <a:spcPts val="850"/>
              </a:spcAft>
              <a:buClr>
                <a:srgbClr val="000000"/>
              </a:buClr>
              <a:buSzPct val="45000"/>
              <a:buFont typeface="Wingdings" charset="2"/>
              <a:buChar char=""/>
            </a:pPr>
            <a:r>
              <a:rPr b="0" lang="en-US" sz="3200" spc="-1" strike="noStrike">
                <a:solidFill>
                  <a:srgbClr val="000000"/>
                </a:solidFill>
                <a:latin typeface="Calibri"/>
              </a:rPr>
              <a:t>Third Outline Level</a:t>
            </a:r>
            <a:endParaRPr b="0" lang="en-US" sz="3200" spc="-1" strike="noStrike">
              <a:solidFill>
                <a:srgbClr val="000000"/>
              </a:solidFill>
              <a:latin typeface="Calibri"/>
            </a:endParaRPr>
          </a:p>
          <a:p>
            <a:pPr lvl="3" marL="1728000" indent="-216000">
              <a:spcAft>
                <a:spcPts val="567"/>
              </a:spcAft>
              <a:buClr>
                <a:srgbClr val="000000"/>
              </a:buClr>
              <a:buSzPct val="75000"/>
              <a:buFont typeface="Symbol" charset="2"/>
              <a:buChar char=""/>
            </a:pPr>
            <a:r>
              <a:rPr b="0" lang="en-US" sz="3200" spc="-1" strike="noStrike">
                <a:solidFill>
                  <a:srgbClr val="000000"/>
                </a:solidFill>
                <a:latin typeface="Calibri"/>
              </a:rPr>
              <a:t>Fourth Outline Level</a:t>
            </a:r>
            <a:endParaRPr b="0" lang="en-US" sz="3200" spc="-1" strike="noStrike">
              <a:solidFill>
                <a:srgbClr val="000000"/>
              </a:solidFill>
              <a:latin typeface="Calibri"/>
            </a:endParaRPr>
          </a:p>
          <a:p>
            <a:pPr lvl="4" marL="2160000" indent="-216000">
              <a:spcAft>
                <a:spcPts val="283"/>
              </a:spcAft>
              <a:buClr>
                <a:srgbClr val="000000"/>
              </a:buClr>
              <a:buSzPct val="45000"/>
              <a:buFont typeface="Wingdings" charset="2"/>
              <a:buChar char=""/>
            </a:pPr>
            <a:r>
              <a:rPr b="0" lang="en-US" sz="3200" spc="-1" strike="noStrike">
                <a:solidFill>
                  <a:srgbClr val="000000"/>
                </a:solidFill>
                <a:latin typeface="Calibri"/>
              </a:rPr>
              <a:t>Fifth Outline Level</a:t>
            </a:r>
            <a:endParaRPr b="0" lang="en-US" sz="3200" spc="-1" strike="noStrike">
              <a:solidFill>
                <a:srgbClr val="000000"/>
              </a:solidFill>
              <a:latin typeface="Calibri"/>
            </a:endParaRPr>
          </a:p>
          <a:p>
            <a:pPr lvl="5" marL="2592000" indent="-216000">
              <a:spcAft>
                <a:spcPts val="283"/>
              </a:spcAft>
              <a:buClr>
                <a:srgbClr val="000000"/>
              </a:buClr>
              <a:buSzPct val="45000"/>
              <a:buFont typeface="Wingdings" charset="2"/>
              <a:buChar char=""/>
            </a:pPr>
            <a:r>
              <a:rPr b="0" lang="en-US" sz="3200" spc="-1" strike="noStrike">
                <a:solidFill>
                  <a:srgbClr val="000000"/>
                </a:solidFill>
                <a:latin typeface="Calibri"/>
              </a:rPr>
              <a:t>Sixth Outline Level</a:t>
            </a:r>
            <a:endParaRPr b="0" lang="en-US" sz="3200" spc="-1" strike="noStrike">
              <a:solidFill>
                <a:srgbClr val="000000"/>
              </a:solidFill>
              <a:latin typeface="Calibri"/>
            </a:endParaRPr>
          </a:p>
          <a:p>
            <a:pPr lvl="6" marL="3024000" indent="-216000">
              <a:spcAft>
                <a:spcPts val="283"/>
              </a:spcAft>
              <a:buClr>
                <a:srgbClr val="000000"/>
              </a:buClr>
              <a:buSzPct val="45000"/>
              <a:buFont typeface="Wingdings" charset="2"/>
              <a:buChar char=""/>
            </a:pPr>
            <a:r>
              <a:rPr b="0" lang="en-US" sz="3200" spc="-1" strike="noStrike">
                <a:solidFill>
                  <a:srgbClr val="000000"/>
                </a:solidFill>
                <a:latin typeface="Calibri"/>
              </a:rPr>
              <a:t>Seventh Outline LevelClick to edit Master text styles</a:t>
            </a:r>
            <a:endParaRPr b="0" lang="en-US" sz="3200" spc="-1" strike="noStrike">
              <a:solidFill>
                <a:srgbClr val="000000"/>
              </a:solidFill>
              <a:latin typeface="Calibri"/>
            </a:endParaRPr>
          </a:p>
          <a:p>
            <a:pPr lvl="7" marL="3456000" indent="-216000">
              <a:spcAft>
                <a:spcPts val="283"/>
              </a:spcAft>
              <a:buClr>
                <a:srgbClr val="000000"/>
              </a:buClr>
              <a:buSzPct val="45000"/>
              <a:buFont typeface="Wingdings" charset="2"/>
              <a:buChar char=""/>
            </a:pPr>
            <a:r>
              <a:rPr b="0" lang="en-US" sz="2800" spc="-1" strike="noStrike">
                <a:solidFill>
                  <a:srgbClr val="000000"/>
                </a:solidFill>
                <a:latin typeface="Calibri"/>
              </a:rPr>
              <a:t>Second level</a:t>
            </a:r>
            <a:endParaRPr b="0" lang="en-US" sz="2800" spc="-1" strike="noStrike">
              <a:solidFill>
                <a:srgbClr val="000000"/>
              </a:solidFill>
              <a:latin typeface="Calibri"/>
            </a:endParaRPr>
          </a:p>
          <a:p>
            <a:pPr lvl="8" marL="3888000" indent="-216000">
              <a:spcAft>
                <a:spcPts val="283"/>
              </a:spcAft>
              <a:buClr>
                <a:srgbClr val="000000"/>
              </a:buClr>
              <a:buSzPct val="45000"/>
              <a:buFont typeface="Wingdings" charset="2"/>
              <a:buChar char=""/>
            </a:pPr>
            <a:r>
              <a:rPr b="0" lang="en-US" sz="2400" spc="-1" strike="noStrike">
                <a:solidFill>
                  <a:srgbClr val="000000"/>
                </a:solidFill>
                <a:latin typeface="Calibri"/>
              </a:rPr>
              <a:t>Third level</a:t>
            </a:r>
            <a:endParaRPr b="0" lang="en-US" sz="2400" spc="-1" strike="noStrike">
              <a:solidFill>
                <a:srgbClr val="000000"/>
              </a:solidFill>
              <a:latin typeface="Calibri"/>
            </a:endParaRPr>
          </a:p>
          <a:p>
            <a:pPr lvl="9" marL="4320000" indent="-216000">
              <a:lnSpc>
                <a:spcPct val="100000"/>
              </a:lnSpc>
              <a:spcBef>
                <a:spcPts val="400"/>
              </a:spcBef>
              <a:buClr>
                <a:srgbClr val="000000"/>
              </a:buClr>
              <a:buSzPct val="45000"/>
              <a:buFont typeface="Wingdings" charset="2"/>
              <a:buChar char=""/>
            </a:pPr>
            <a:r>
              <a:rPr b="0" lang="en-US" sz="2000" spc="-1" strike="noStrike">
                <a:solidFill>
                  <a:srgbClr val="000000"/>
                </a:solidFill>
                <a:latin typeface="Calibri"/>
              </a:rPr>
              <a:t>Fourth level</a:t>
            </a:r>
            <a:endParaRPr b="0" lang="en-US" sz="2000" spc="-1" strike="noStrike">
              <a:solidFill>
                <a:srgbClr val="000000"/>
              </a:solidFill>
              <a:latin typeface="Calibri"/>
            </a:endParaRPr>
          </a:p>
          <a:p>
            <a:pPr lvl="9" marL="4320000" indent="-216000">
              <a:lnSpc>
                <a:spcPct val="100000"/>
              </a:lnSpc>
              <a:spcBef>
                <a:spcPts val="400"/>
              </a:spcBef>
              <a:buClr>
                <a:srgbClr val="000000"/>
              </a:buClr>
              <a:buSzPct val="45000"/>
              <a:buFont typeface="Wingdings" charset="2"/>
              <a:buChar char=""/>
            </a:pPr>
            <a:r>
              <a:rPr b="0" lang="en-US" sz="2000" spc="-1" strike="noStrike">
                <a:solidFill>
                  <a:srgbClr val="000000"/>
                </a:solidFill>
                <a:latin typeface="Calibri"/>
              </a:rPr>
              <a:t>Fifth level</a:t>
            </a:r>
            <a:endParaRPr b="0" lang="en-US" sz="2000" spc="-1" strike="noStrike">
              <a:solidFill>
                <a:srgbClr val="000000"/>
              </a:solidFill>
              <a:latin typeface="Calibri"/>
            </a:endParaRPr>
          </a:p>
        </p:txBody>
      </p:sp>
      <p:sp>
        <p:nvSpPr>
          <p:cNvPr id="43" name="PlaceHolder 3"/>
          <p:cNvSpPr>
            <a:spLocks noGrp="1"/>
          </p:cNvSpPr>
          <p:nvPr>
            <p:ph type="dt"/>
          </p:nvPr>
        </p:nvSpPr>
        <p:spPr>
          <a:xfrm>
            <a:off x="457200" y="6356520"/>
            <a:ext cx="2133360" cy="364680"/>
          </a:xfrm>
          <a:prstGeom prst="rect">
            <a:avLst/>
          </a:prstGeom>
        </p:spPr>
        <p:txBody>
          <a:bodyPr anchor="ctr"/>
          <a:p>
            <a:pPr>
              <a:lnSpc>
                <a:spcPct val="100000"/>
              </a:lnSpc>
            </a:pPr>
            <a:fld id="{BB107024-617E-4323-865B-3A7F8809EA02}" type="datetime">
              <a:rPr b="0" lang="en-US" sz="1200" spc="-1" strike="noStrike">
                <a:solidFill>
                  <a:srgbClr val="8b8b8b"/>
                </a:solidFill>
                <a:latin typeface="Calibri"/>
              </a:rPr>
              <a:t>4/1/19</a:t>
            </a:fld>
            <a:endParaRPr b="0" lang="en-US" sz="1200" spc="-1" strike="noStrike">
              <a:latin typeface="Times New Roman"/>
            </a:endParaRPr>
          </a:p>
        </p:txBody>
      </p:sp>
      <p:sp>
        <p:nvSpPr>
          <p:cNvPr id="44" name="PlaceHolder 4"/>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45" name="PlaceHolder 5"/>
          <p:cNvSpPr>
            <a:spLocks noGrp="1"/>
          </p:cNvSpPr>
          <p:nvPr>
            <p:ph type="sldNum"/>
          </p:nvPr>
        </p:nvSpPr>
        <p:spPr>
          <a:xfrm>
            <a:off x="6553080" y="6356520"/>
            <a:ext cx="2133360" cy="364680"/>
          </a:xfrm>
          <a:prstGeom prst="rect">
            <a:avLst/>
          </a:prstGeom>
        </p:spPr>
        <p:txBody>
          <a:bodyPr anchor="ctr"/>
          <a:p>
            <a:pPr algn="r">
              <a:lnSpc>
                <a:spcPct val="100000"/>
              </a:lnSpc>
            </a:pPr>
            <a:fld id="{5B6EB6D6-8438-4B02-993C-590D403D8EE4}"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b="0" lang="en-US" sz="4400" spc="-1" strike="noStrike">
                <a:solidFill>
                  <a:srgbClr val="000000"/>
                </a:solidFill>
                <a:latin typeface="Calibri"/>
              </a:rPr>
              <a:t>Click to edit the title text formatClick to edit Master title style</a:t>
            </a:r>
            <a:endParaRPr b="0" lang="en-US" sz="4400" spc="-1" strike="noStrike">
              <a:solidFill>
                <a:srgbClr val="000000"/>
              </a:solidFill>
              <a:latin typeface="Calibri"/>
            </a:endParaRPr>
          </a:p>
        </p:txBody>
      </p:sp>
      <p:sp>
        <p:nvSpPr>
          <p:cNvPr id="83" name="PlaceHolder 2"/>
          <p:cNvSpPr>
            <a:spLocks noGrp="1"/>
          </p:cNvSpPr>
          <p:nvPr>
            <p:ph type="dt"/>
          </p:nvPr>
        </p:nvSpPr>
        <p:spPr>
          <a:xfrm>
            <a:off x="457200" y="6356520"/>
            <a:ext cx="2133360" cy="364680"/>
          </a:xfrm>
          <a:prstGeom prst="rect">
            <a:avLst/>
          </a:prstGeom>
        </p:spPr>
        <p:txBody>
          <a:bodyPr anchor="ctr"/>
          <a:p>
            <a:pPr>
              <a:lnSpc>
                <a:spcPct val="100000"/>
              </a:lnSpc>
            </a:pPr>
            <a:fld id="{A50D0509-0D9C-4FF0-B1DA-B2625820633E}" type="datetime">
              <a:rPr b="0" lang="en-US" sz="1200" spc="-1" strike="noStrike">
                <a:solidFill>
                  <a:srgbClr val="8b8b8b"/>
                </a:solidFill>
                <a:latin typeface="Calibri"/>
              </a:rPr>
              <a:t>4/1/19</a:t>
            </a:fld>
            <a:endParaRPr b="0" lang="en-US" sz="1200" spc="-1" strike="noStrike">
              <a:latin typeface="Times New Roman"/>
            </a:endParaRPr>
          </a:p>
        </p:txBody>
      </p:sp>
      <p:sp>
        <p:nvSpPr>
          <p:cNvPr id="84" name="PlaceHolder 3"/>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85" name="PlaceHolder 4"/>
          <p:cNvSpPr>
            <a:spLocks noGrp="1"/>
          </p:cNvSpPr>
          <p:nvPr>
            <p:ph type="sldNum"/>
          </p:nvPr>
        </p:nvSpPr>
        <p:spPr>
          <a:xfrm>
            <a:off x="6553080" y="6356520"/>
            <a:ext cx="2133360" cy="364680"/>
          </a:xfrm>
          <a:prstGeom prst="rect">
            <a:avLst/>
          </a:prstGeom>
        </p:spPr>
        <p:txBody>
          <a:bodyPr anchor="ctr"/>
          <a:p>
            <a:pPr algn="r">
              <a:lnSpc>
                <a:spcPct val="100000"/>
              </a:lnSpc>
            </a:pPr>
            <a:fld id="{8CF9076A-10E6-40C6-B3B4-64159DEBBC58}" type="slidenum">
              <a:rPr b="0" lang="en-US" sz="1200" spc="-1" strike="noStrike">
                <a:solidFill>
                  <a:srgbClr val="8b8b8b"/>
                </a:solidFill>
                <a:latin typeface="Calibri"/>
              </a:rPr>
              <a:t>&lt;number&gt;</a:t>
            </a:fld>
            <a:endParaRPr b="0" lang="en-US" sz="1200" spc="-1" strike="noStrike">
              <a:latin typeface="Times New Roman"/>
            </a:endParaRPr>
          </a:p>
        </p:txBody>
      </p:sp>
      <p:sp>
        <p:nvSpPr>
          <p:cNvPr id="86" name="PlaceHolder 5"/>
          <p:cNvSpPr>
            <a:spLocks noGrp="1"/>
          </p:cNvSpPr>
          <p:nvPr>
            <p:ph type="body"/>
          </p:nvPr>
        </p:nvSpPr>
        <p:spPr>
          <a:xfrm>
            <a:off x="457200" y="1604520"/>
            <a:ext cx="8046360" cy="3977280"/>
          </a:xfrm>
          <a:prstGeom prst="rect">
            <a:avLst/>
          </a:prstGeom>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Aft>
                <a:spcPts val="1134"/>
              </a:spcAft>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Aft>
                <a:spcPts val="850"/>
              </a:spcAft>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Aft>
                <a:spcPts val="567"/>
              </a:spcAft>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Aft>
                <a:spcPts val="283"/>
              </a:spcAft>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Aft>
                <a:spcPts val="283"/>
              </a:spcAft>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Aft>
                <a:spcPts val="283"/>
              </a:spcAft>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3" name="PlaceHolder 1"/>
          <p:cNvSpPr>
            <a:spLocks noGrp="1"/>
          </p:cNvSpPr>
          <p:nvPr>
            <p:ph type="dt"/>
          </p:nvPr>
        </p:nvSpPr>
        <p:spPr>
          <a:xfrm>
            <a:off x="457200" y="6356520"/>
            <a:ext cx="2133360" cy="364680"/>
          </a:xfrm>
          <a:prstGeom prst="rect">
            <a:avLst/>
          </a:prstGeom>
        </p:spPr>
        <p:txBody>
          <a:bodyPr anchor="ctr"/>
          <a:p>
            <a:pPr>
              <a:lnSpc>
                <a:spcPct val="100000"/>
              </a:lnSpc>
            </a:pPr>
            <a:fld id="{E39FBA77-2021-494E-A1E8-4AF015938C3F}" type="datetime">
              <a:rPr b="0" lang="en-US" sz="1200" spc="-1" strike="noStrike">
                <a:solidFill>
                  <a:srgbClr val="8b8b8b"/>
                </a:solidFill>
                <a:latin typeface="Calibri"/>
              </a:rPr>
              <a:t>4/1/19</a:t>
            </a:fld>
            <a:endParaRPr b="0" lang="en-US" sz="1200" spc="-1" strike="noStrike">
              <a:latin typeface="Times New Roman"/>
            </a:endParaRPr>
          </a:p>
        </p:txBody>
      </p:sp>
      <p:sp>
        <p:nvSpPr>
          <p:cNvPr id="124" name="PlaceHolder 2"/>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125" name="PlaceHolder 3"/>
          <p:cNvSpPr>
            <a:spLocks noGrp="1"/>
          </p:cNvSpPr>
          <p:nvPr>
            <p:ph type="sldNum"/>
          </p:nvPr>
        </p:nvSpPr>
        <p:spPr>
          <a:xfrm>
            <a:off x="6553080" y="6356520"/>
            <a:ext cx="2133360" cy="364680"/>
          </a:xfrm>
          <a:prstGeom prst="rect">
            <a:avLst/>
          </a:prstGeom>
        </p:spPr>
        <p:txBody>
          <a:bodyPr anchor="ctr"/>
          <a:p>
            <a:pPr algn="r">
              <a:lnSpc>
                <a:spcPct val="100000"/>
              </a:lnSpc>
            </a:pPr>
            <a:fld id="{A1D758B8-6FE3-4848-B255-B229AD711CCE}" type="slidenum">
              <a:rPr b="0" lang="en-US" sz="1200" spc="-1" strike="noStrike">
                <a:solidFill>
                  <a:srgbClr val="8b8b8b"/>
                </a:solidFill>
                <a:latin typeface="Calibri"/>
              </a:rPr>
              <a:t>&lt;number&gt;</a:t>
            </a:fld>
            <a:endParaRPr b="0" lang="en-US" sz="1200" spc="-1" strike="noStrike">
              <a:latin typeface="Times New Roman"/>
            </a:endParaRPr>
          </a:p>
        </p:txBody>
      </p:sp>
      <p:sp>
        <p:nvSpPr>
          <p:cNvPr id="126" name="PlaceHolder 4"/>
          <p:cNvSpPr>
            <a:spLocks noGrp="1"/>
          </p:cNvSpPr>
          <p:nvPr>
            <p:ph type="title"/>
          </p:nvPr>
        </p:nvSpPr>
        <p:spPr>
          <a:xfrm>
            <a:off x="457200" y="273600"/>
            <a:ext cx="8229240" cy="1144800"/>
          </a:xfrm>
          <a:prstGeom prst="rect">
            <a:avLst/>
          </a:prstGeom>
        </p:spPr>
        <p:txBody>
          <a:bodyPr lIns="0" rIns="0" tIns="0" bIns="0" anchor="ctr"/>
          <a:p>
            <a:r>
              <a:rPr b="0" lang="en-US" sz="1800" spc="-1" strike="noStrike">
                <a:solidFill>
                  <a:srgbClr val="000000"/>
                </a:solidFill>
                <a:latin typeface="Calibri"/>
              </a:rPr>
              <a:t>Click to edit the title text format</a:t>
            </a:r>
            <a:endParaRPr b="0" lang="en-US" sz="1800" spc="-1" strike="noStrike">
              <a:solidFill>
                <a:srgbClr val="000000"/>
              </a:solidFill>
              <a:latin typeface="Calibri"/>
            </a:endParaRPr>
          </a:p>
        </p:txBody>
      </p:sp>
      <p:sp>
        <p:nvSpPr>
          <p:cNvPr id="127" name="PlaceHolder 5"/>
          <p:cNvSpPr>
            <a:spLocks noGrp="1"/>
          </p:cNvSpPr>
          <p:nvPr>
            <p:ph type="body"/>
          </p:nvPr>
        </p:nvSpPr>
        <p:spPr>
          <a:xfrm>
            <a:off x="457200" y="1604520"/>
            <a:ext cx="8046360" cy="3977280"/>
          </a:xfrm>
          <a:prstGeom prst="rect">
            <a:avLst/>
          </a:prstGeom>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Aft>
                <a:spcPts val="1134"/>
              </a:spcAft>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Aft>
                <a:spcPts val="850"/>
              </a:spcAft>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Aft>
                <a:spcPts val="567"/>
              </a:spcAft>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Aft>
                <a:spcPts val="283"/>
              </a:spcAft>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Aft>
                <a:spcPts val="283"/>
              </a:spcAft>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Aft>
                <a:spcPts val="283"/>
              </a:spcAft>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PlaceHolder 1"/>
          <p:cNvSpPr>
            <a:spLocks noGrp="1"/>
          </p:cNvSpPr>
          <p:nvPr>
            <p:ph type="title"/>
          </p:nvPr>
        </p:nvSpPr>
        <p:spPr>
          <a:xfrm>
            <a:off x="182880" y="129600"/>
            <a:ext cx="8778240" cy="915120"/>
          </a:xfrm>
          <a:prstGeom prst="rect">
            <a:avLst/>
          </a:prstGeom>
        </p:spPr>
        <p:txBody>
          <a:bodyPr lIns="0" rIns="0" tIns="0" bIns="0" anchor="ctr"/>
          <a:p>
            <a:pPr algn="ctr"/>
            <a:r>
              <a:rPr b="1" lang="en-US" sz="4400" spc="-1" strike="noStrike">
                <a:latin typeface="Droid Sans"/>
              </a:rPr>
              <a:t>Click to edit the title text format</a:t>
            </a:r>
            <a:endParaRPr b="1" lang="en-US" sz="4400" spc="-1" strike="noStrike">
              <a:latin typeface="Droid Sans"/>
            </a:endParaRPr>
          </a:p>
        </p:txBody>
      </p:sp>
      <p:sp>
        <p:nvSpPr>
          <p:cNvPr id="165" name="PlaceHolder 2"/>
          <p:cNvSpPr>
            <a:spLocks noGrp="1"/>
          </p:cNvSpPr>
          <p:nvPr>
            <p:ph type="body"/>
          </p:nvPr>
        </p:nvSpPr>
        <p:spPr>
          <a:xfrm>
            <a:off x="183240" y="1188720"/>
            <a:ext cx="8777880" cy="3977280"/>
          </a:xfrm>
          <a:prstGeom prst="rect">
            <a:avLst/>
          </a:prstGeom>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latin typeface="Droid Sans"/>
              </a:rPr>
              <a:t>Click to edit the outline text format</a:t>
            </a:r>
            <a:endParaRPr b="0" lang="en-US" sz="3200" spc="-1" strike="noStrike">
              <a:latin typeface="Droid Sans"/>
            </a:endParaRPr>
          </a:p>
          <a:p>
            <a:pPr lvl="1" marL="864000" indent="-324000">
              <a:spcAft>
                <a:spcPts val="1134"/>
              </a:spcAft>
              <a:buClr>
                <a:srgbClr val="000000"/>
              </a:buClr>
              <a:buSzPct val="75000"/>
              <a:buFont typeface="Symbol" charset="2"/>
              <a:buChar char=""/>
            </a:pPr>
            <a:r>
              <a:rPr b="0" lang="en-US" sz="2800" spc="-1" strike="noStrike">
                <a:latin typeface="Droid Sans"/>
              </a:rPr>
              <a:t>Second Outline Level</a:t>
            </a:r>
            <a:endParaRPr b="0" lang="en-US" sz="2800" spc="-1" strike="noStrike">
              <a:latin typeface="Droid Sans"/>
            </a:endParaRPr>
          </a:p>
          <a:p>
            <a:pPr lvl="2" marL="1296000" indent="-288000">
              <a:spcAft>
                <a:spcPts val="850"/>
              </a:spcAft>
              <a:buClr>
                <a:srgbClr val="000000"/>
              </a:buClr>
              <a:buSzPct val="45000"/>
              <a:buFont typeface="Wingdings" charset="2"/>
              <a:buChar char=""/>
            </a:pPr>
            <a:r>
              <a:rPr b="0" lang="en-US" sz="2400" spc="-1" strike="noStrike">
                <a:latin typeface="Droid Sans"/>
              </a:rPr>
              <a:t>Third Outline Level</a:t>
            </a:r>
            <a:endParaRPr b="0" lang="en-US" sz="2400" spc="-1" strike="noStrike">
              <a:latin typeface="Droid Sans"/>
            </a:endParaRPr>
          </a:p>
          <a:p>
            <a:pPr lvl="3" marL="1728000" indent="-216000">
              <a:spcAft>
                <a:spcPts val="567"/>
              </a:spcAft>
              <a:buClr>
                <a:srgbClr val="000000"/>
              </a:buClr>
              <a:buSzPct val="75000"/>
              <a:buFont typeface="Symbol" charset="2"/>
              <a:buChar char=""/>
            </a:pPr>
            <a:r>
              <a:rPr b="0" lang="en-US" sz="2000" spc="-1" strike="noStrike">
                <a:latin typeface="Droid Sans"/>
              </a:rPr>
              <a:t>Fourth Outline Level</a:t>
            </a:r>
            <a:endParaRPr b="0" lang="en-US" sz="2000" spc="-1" strike="noStrike">
              <a:latin typeface="Droid Sans"/>
            </a:endParaRPr>
          </a:p>
          <a:p>
            <a:pPr lvl="4" marL="2160000" indent="-216000">
              <a:spcAft>
                <a:spcPts val="283"/>
              </a:spcAft>
              <a:buClr>
                <a:srgbClr val="000000"/>
              </a:buClr>
              <a:buSzPct val="45000"/>
              <a:buFont typeface="Wingdings" charset="2"/>
              <a:buChar char=""/>
            </a:pPr>
            <a:r>
              <a:rPr b="0" lang="en-US" sz="2000" spc="-1" strike="noStrike">
                <a:latin typeface="Droid Sans"/>
              </a:rPr>
              <a:t>Fifth Outline Level</a:t>
            </a:r>
            <a:endParaRPr b="0" lang="en-US" sz="2000" spc="-1" strike="noStrike">
              <a:latin typeface="Droid Sans"/>
            </a:endParaRPr>
          </a:p>
          <a:p>
            <a:pPr lvl="5" marL="2592000" indent="-216000">
              <a:spcAft>
                <a:spcPts val="283"/>
              </a:spcAft>
              <a:buClr>
                <a:srgbClr val="000000"/>
              </a:buClr>
              <a:buSzPct val="45000"/>
              <a:buFont typeface="Wingdings" charset="2"/>
              <a:buChar char=""/>
            </a:pPr>
            <a:r>
              <a:rPr b="0" lang="en-US" sz="2000" spc="-1" strike="noStrike">
                <a:latin typeface="Droid Sans"/>
              </a:rPr>
              <a:t>Sixth Outline Level</a:t>
            </a:r>
            <a:endParaRPr b="0" lang="en-US" sz="2000" spc="-1" strike="noStrike">
              <a:latin typeface="Droid Sans"/>
            </a:endParaRPr>
          </a:p>
          <a:p>
            <a:pPr lvl="6" marL="3024000" indent="-216000">
              <a:spcAft>
                <a:spcPts val="283"/>
              </a:spcAft>
              <a:buClr>
                <a:srgbClr val="000000"/>
              </a:buClr>
              <a:buSzPct val="45000"/>
              <a:buFont typeface="Wingdings" charset="2"/>
              <a:buChar char=""/>
            </a:pPr>
            <a:r>
              <a:rPr b="0" lang="en-US" sz="2000" spc="-1" strike="noStrike">
                <a:latin typeface="Droid Sans"/>
              </a:rPr>
              <a:t>Seventh Outline Level</a:t>
            </a:r>
            <a:endParaRPr b="0" lang="en-US" sz="2000" spc="-1" strike="noStrike">
              <a:latin typeface="Droid Sans"/>
            </a:endParaRPr>
          </a:p>
        </p:txBody>
      </p:sp>
      <p:sp>
        <p:nvSpPr>
          <p:cNvPr id="166" name="PlaceHolder 3"/>
          <p:cNvSpPr>
            <a:spLocks noGrp="1"/>
          </p:cNvSpPr>
          <p:nvPr>
            <p:ph type="dt"/>
          </p:nvPr>
        </p:nvSpPr>
        <p:spPr>
          <a:xfrm>
            <a:off x="457200" y="6247440"/>
            <a:ext cx="2130120" cy="472680"/>
          </a:xfrm>
          <a:prstGeom prst="rect">
            <a:avLst/>
          </a:prstGeom>
        </p:spPr>
        <p:txBody>
          <a:bodyPr lIns="0" rIns="0" tIns="0" bIns="0"/>
          <a:p>
            <a:r>
              <a:rPr b="0" lang="en-US" sz="1400" spc="-1" strike="noStrike">
                <a:latin typeface="Times New Roman"/>
              </a:rPr>
              <a:t>&lt;date/time&gt;</a:t>
            </a:r>
            <a:endParaRPr b="0" lang="en-US" sz="1400" spc="-1" strike="noStrike">
              <a:latin typeface="Times New Roman"/>
            </a:endParaRPr>
          </a:p>
        </p:txBody>
      </p:sp>
      <p:sp>
        <p:nvSpPr>
          <p:cNvPr id="167" name="PlaceHolder 4"/>
          <p:cNvSpPr>
            <a:spLocks noGrp="1"/>
          </p:cNvSpPr>
          <p:nvPr>
            <p:ph type="ftr"/>
          </p:nvPr>
        </p:nvSpPr>
        <p:spPr>
          <a:xfrm>
            <a:off x="3126960" y="6247440"/>
            <a:ext cx="2898000" cy="472680"/>
          </a:xfrm>
          <a:prstGeom prst="rect">
            <a:avLst/>
          </a:prstGeom>
        </p:spPr>
        <p:txBody>
          <a:bodyPr lIns="0" rIns="0" tIns="0" bIns="0"/>
          <a:p>
            <a:pPr algn="ctr"/>
            <a:r>
              <a:rPr b="0" lang="en-US" sz="1400" spc="-1" strike="noStrike">
                <a:latin typeface="Times New Roman"/>
              </a:rPr>
              <a:t>&lt;footer&gt;</a:t>
            </a:r>
            <a:endParaRPr b="0" lang="en-US" sz="1400" spc="-1" strike="noStrike">
              <a:latin typeface="Times New Roman"/>
            </a:endParaRPr>
          </a:p>
        </p:txBody>
      </p:sp>
      <p:sp>
        <p:nvSpPr>
          <p:cNvPr id="168" name="PlaceHolder 5"/>
          <p:cNvSpPr>
            <a:spLocks noGrp="1"/>
          </p:cNvSpPr>
          <p:nvPr>
            <p:ph type="sldNum"/>
          </p:nvPr>
        </p:nvSpPr>
        <p:spPr>
          <a:xfrm>
            <a:off x="6555960" y="6247440"/>
            <a:ext cx="2130120" cy="472680"/>
          </a:xfrm>
          <a:prstGeom prst="rect">
            <a:avLst/>
          </a:prstGeom>
        </p:spPr>
        <p:txBody>
          <a:bodyPr lIns="0" rIns="0" tIns="0" bIns="0"/>
          <a:p>
            <a:pPr algn="r"/>
            <a:fld id="{62B9117F-CC92-43D5-913E-DCA2E933B82A}"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PlaceHolder 1"/>
          <p:cNvSpPr>
            <a:spLocks noGrp="1"/>
          </p:cNvSpPr>
          <p:nvPr>
            <p:ph type="title"/>
          </p:nvPr>
        </p:nvSpPr>
        <p:spPr>
          <a:xfrm>
            <a:off x="182880" y="182880"/>
            <a:ext cx="8778240" cy="1005840"/>
          </a:xfrm>
          <a:prstGeom prst="rect">
            <a:avLst/>
          </a:prstGeom>
        </p:spPr>
        <p:txBody>
          <a:bodyPr lIns="0" rIns="0" tIns="0" bIns="0" anchor="ctr"/>
          <a:p>
            <a:pPr algn="ctr"/>
            <a:r>
              <a:rPr b="1" lang="en-US" sz="4400" spc="-1" strike="noStrike">
                <a:latin typeface="Droid Sans"/>
              </a:rPr>
              <a:t>Click to edit the title text format</a:t>
            </a:r>
            <a:endParaRPr b="1" lang="en-US" sz="4400" spc="-1" strike="noStrike">
              <a:latin typeface="Droid Sans"/>
            </a:endParaRPr>
          </a:p>
        </p:txBody>
      </p:sp>
      <p:sp>
        <p:nvSpPr>
          <p:cNvPr id="206" name="PlaceHolder 2"/>
          <p:cNvSpPr>
            <a:spLocks noGrp="1"/>
          </p:cNvSpPr>
          <p:nvPr>
            <p:ph type="body"/>
          </p:nvPr>
        </p:nvSpPr>
        <p:spPr>
          <a:xfrm>
            <a:off x="183240" y="1371600"/>
            <a:ext cx="8777880" cy="3977280"/>
          </a:xfrm>
          <a:prstGeom prst="rect">
            <a:avLst/>
          </a:prstGeom>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latin typeface="Droid Sans"/>
              </a:rPr>
              <a:t>Click to edit the outline text format</a:t>
            </a:r>
            <a:endParaRPr b="0" lang="en-US" sz="3200" spc="-1" strike="noStrike">
              <a:latin typeface="Droid Sans"/>
            </a:endParaRPr>
          </a:p>
          <a:p>
            <a:pPr lvl="1" marL="864000" indent="-324000">
              <a:spcAft>
                <a:spcPts val="1134"/>
              </a:spcAft>
              <a:buClr>
                <a:srgbClr val="000000"/>
              </a:buClr>
              <a:buSzPct val="75000"/>
              <a:buFont typeface="Symbol" charset="2"/>
              <a:buChar char=""/>
            </a:pPr>
            <a:r>
              <a:rPr b="0" lang="en-US" sz="2800" spc="-1" strike="noStrike">
                <a:latin typeface="Droid Sans"/>
              </a:rPr>
              <a:t>Second Outline Level</a:t>
            </a:r>
            <a:endParaRPr b="0" lang="en-US" sz="2800" spc="-1" strike="noStrike">
              <a:latin typeface="Droid Sans"/>
            </a:endParaRPr>
          </a:p>
          <a:p>
            <a:pPr lvl="2" marL="1296000" indent="-288000">
              <a:spcAft>
                <a:spcPts val="850"/>
              </a:spcAft>
              <a:buClr>
                <a:srgbClr val="000000"/>
              </a:buClr>
              <a:buSzPct val="45000"/>
              <a:buFont typeface="Wingdings" charset="2"/>
              <a:buChar char=""/>
            </a:pPr>
            <a:r>
              <a:rPr b="0" lang="en-US" sz="2400" spc="-1" strike="noStrike">
                <a:latin typeface="Droid Sans"/>
              </a:rPr>
              <a:t>Third Outline Level</a:t>
            </a:r>
            <a:endParaRPr b="0" lang="en-US" sz="2400" spc="-1" strike="noStrike">
              <a:latin typeface="Droid Sans"/>
            </a:endParaRPr>
          </a:p>
          <a:p>
            <a:pPr lvl="3" marL="1728000" indent="-216000">
              <a:spcAft>
                <a:spcPts val="567"/>
              </a:spcAft>
              <a:buClr>
                <a:srgbClr val="000000"/>
              </a:buClr>
              <a:buSzPct val="75000"/>
              <a:buFont typeface="Symbol" charset="2"/>
              <a:buChar char=""/>
            </a:pPr>
            <a:r>
              <a:rPr b="0" lang="en-US" sz="2000" spc="-1" strike="noStrike">
                <a:latin typeface="Droid Sans"/>
              </a:rPr>
              <a:t>Fourth Outline Level</a:t>
            </a:r>
            <a:endParaRPr b="0" lang="en-US" sz="2000" spc="-1" strike="noStrike">
              <a:latin typeface="Droid Sans"/>
            </a:endParaRPr>
          </a:p>
          <a:p>
            <a:pPr lvl="4" marL="2160000" indent="-216000">
              <a:spcAft>
                <a:spcPts val="283"/>
              </a:spcAft>
              <a:buClr>
                <a:srgbClr val="000000"/>
              </a:buClr>
              <a:buSzPct val="45000"/>
              <a:buFont typeface="Wingdings" charset="2"/>
              <a:buChar char=""/>
            </a:pPr>
            <a:r>
              <a:rPr b="0" lang="en-US" sz="2000" spc="-1" strike="noStrike">
                <a:latin typeface="Droid Sans"/>
              </a:rPr>
              <a:t>Fifth Outline Level</a:t>
            </a:r>
            <a:endParaRPr b="0" lang="en-US" sz="2000" spc="-1" strike="noStrike">
              <a:latin typeface="Droid Sans"/>
            </a:endParaRPr>
          </a:p>
          <a:p>
            <a:pPr lvl="5" marL="2592000" indent="-216000">
              <a:spcAft>
                <a:spcPts val="283"/>
              </a:spcAft>
              <a:buClr>
                <a:srgbClr val="000000"/>
              </a:buClr>
              <a:buSzPct val="45000"/>
              <a:buFont typeface="Wingdings" charset="2"/>
              <a:buChar char=""/>
            </a:pPr>
            <a:r>
              <a:rPr b="0" lang="en-US" sz="2000" spc="-1" strike="noStrike">
                <a:latin typeface="Droid Sans"/>
              </a:rPr>
              <a:t>Sixth Outline Level</a:t>
            </a:r>
            <a:endParaRPr b="0" lang="en-US" sz="2000" spc="-1" strike="noStrike">
              <a:latin typeface="Droid Sans"/>
            </a:endParaRPr>
          </a:p>
          <a:p>
            <a:pPr lvl="6" marL="3024000" indent="-216000">
              <a:spcAft>
                <a:spcPts val="283"/>
              </a:spcAft>
              <a:buClr>
                <a:srgbClr val="000000"/>
              </a:buClr>
              <a:buSzPct val="45000"/>
              <a:buFont typeface="Wingdings" charset="2"/>
              <a:buChar char=""/>
            </a:pPr>
            <a:r>
              <a:rPr b="0" lang="en-US" sz="2000" spc="-1" strike="noStrike">
                <a:latin typeface="Droid Sans"/>
              </a:rPr>
              <a:t>Seventh Outline Level</a:t>
            </a:r>
            <a:endParaRPr b="0" lang="en-US" sz="2000" spc="-1" strike="noStrike">
              <a:latin typeface="Droid Sans"/>
            </a:endParaRPr>
          </a:p>
        </p:txBody>
      </p:sp>
      <p:sp>
        <p:nvSpPr>
          <p:cNvPr id="207" name="PlaceHolder 3"/>
          <p:cNvSpPr>
            <a:spLocks noGrp="1"/>
          </p:cNvSpPr>
          <p:nvPr>
            <p:ph type="dt"/>
          </p:nvPr>
        </p:nvSpPr>
        <p:spPr>
          <a:xfrm>
            <a:off x="457200" y="6247440"/>
            <a:ext cx="2130120" cy="472680"/>
          </a:xfrm>
          <a:prstGeom prst="rect">
            <a:avLst/>
          </a:prstGeom>
        </p:spPr>
        <p:txBody>
          <a:bodyPr lIns="0" rIns="0" tIns="0" bIns="0"/>
          <a:p>
            <a:r>
              <a:rPr b="0" lang="en-US" sz="1400" spc="-1" strike="noStrike">
                <a:latin typeface="Times New Roman"/>
              </a:rPr>
              <a:t>&lt;date/time&gt;</a:t>
            </a:r>
            <a:endParaRPr b="0" lang="en-US" sz="1400" spc="-1" strike="noStrike">
              <a:latin typeface="Times New Roman"/>
            </a:endParaRPr>
          </a:p>
        </p:txBody>
      </p:sp>
      <p:sp>
        <p:nvSpPr>
          <p:cNvPr id="208" name="PlaceHolder 4"/>
          <p:cNvSpPr>
            <a:spLocks noGrp="1"/>
          </p:cNvSpPr>
          <p:nvPr>
            <p:ph type="ftr"/>
          </p:nvPr>
        </p:nvSpPr>
        <p:spPr>
          <a:xfrm>
            <a:off x="3126960" y="6247440"/>
            <a:ext cx="2898000" cy="472680"/>
          </a:xfrm>
          <a:prstGeom prst="rect">
            <a:avLst/>
          </a:prstGeom>
        </p:spPr>
        <p:txBody>
          <a:bodyPr lIns="0" rIns="0" tIns="0" bIns="0"/>
          <a:p>
            <a:pPr algn="ctr"/>
            <a:r>
              <a:rPr b="0" lang="en-US" sz="1400" spc="-1" strike="noStrike">
                <a:latin typeface="Times New Roman"/>
              </a:rPr>
              <a:t>&lt;footer&gt;</a:t>
            </a:r>
            <a:endParaRPr b="0" lang="en-US" sz="1400" spc="-1" strike="noStrike">
              <a:latin typeface="Times New Roman"/>
            </a:endParaRPr>
          </a:p>
        </p:txBody>
      </p:sp>
      <p:sp>
        <p:nvSpPr>
          <p:cNvPr id="209" name="PlaceHolder 5"/>
          <p:cNvSpPr>
            <a:spLocks noGrp="1"/>
          </p:cNvSpPr>
          <p:nvPr>
            <p:ph type="sldNum"/>
          </p:nvPr>
        </p:nvSpPr>
        <p:spPr>
          <a:xfrm>
            <a:off x="6555960" y="6247440"/>
            <a:ext cx="2130120" cy="472680"/>
          </a:xfrm>
          <a:prstGeom prst="rect">
            <a:avLst/>
          </a:prstGeom>
        </p:spPr>
        <p:txBody>
          <a:bodyPr lIns="0" rIns="0" tIns="0" bIns="0"/>
          <a:p>
            <a:pPr algn="r"/>
            <a:fld id="{9033ADB1-1C87-48D9-9414-A0A7A45842DC}"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6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15.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63.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63.xml"/>
</Relationships>
</file>

<file path=ppt/slides/_rels/slide17.xml.rels><?xml version="1.0" encoding="UTF-8"?>
<Relationships xmlns="http://schemas.openxmlformats.org/package/2006/relationships"><Relationship Id="rId1" Type="http://schemas.openxmlformats.org/officeDocument/2006/relationships/video" Target="file:///work/astro103/week10/Cepheid%20Variables-NNPAlAZ_iKY.mp4"/><Relationship Id="rId2" Type="http://schemas.microsoft.com/office/2007/relationships/media" Target="file:///work/astro103/week10/Cepheid%20Variables-NNPAlAZ_iKY.mp4"/><Relationship Id="rId3" Type="http://schemas.openxmlformats.org/officeDocument/2006/relationships/image" Target="../media/image9.png"/><Relationship Id="rId4" Type="http://schemas.openxmlformats.org/officeDocument/2006/relationships/slideLayout" Target="../slideLayouts/slideLayout6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19.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63.xml"/>
</Relationships>
</file>

<file path=ppt/slides/_rels/slide2.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63.xml"/>
</Relationships>
</file>

<file path=ppt/slides/_rels/slide20.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61.xml"/>
</Relationships>
</file>

<file path=ppt/slides/_rels/slide21.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61.xml"/>
</Relationships>
</file>

<file path=ppt/slides/_rels/slide22.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63.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25.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61.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27.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63.xml"/>
</Relationships>
</file>

<file path=ppt/slides/_rels/slide28.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63.xml"/>
</Relationships>
</file>

<file path=ppt/slides/_rels/slide29.xml.rels><?xml version="1.0" encoding="UTF-8"?>
<Relationships xmlns="http://schemas.openxmlformats.org/package/2006/relationships"><Relationship Id="rId1" Type="http://schemas.openxmlformats.org/officeDocument/2006/relationships/image" Target="../media/image17.gif"/><Relationship Id="rId2" Type="http://schemas.openxmlformats.org/officeDocument/2006/relationships/slideLayout" Target="../slideLayouts/slideLayout6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30.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6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5.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63.xml"/>
</Relationships>
</file>

<file path=ppt/slides/_rels/slide6.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6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66.xml"/>
</Relationships>
</file>

<file path=ppt/slides/_rels/slide8.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63.xml"/>
</Relationships>
</file>

<file path=ppt/slides/_rels/slide9.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63.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2" name="TextShape 1"/>
          <p:cNvSpPr txBox="1"/>
          <p:nvPr/>
        </p:nvSpPr>
        <p:spPr>
          <a:xfrm>
            <a:off x="182880" y="260640"/>
            <a:ext cx="8778240" cy="652680"/>
          </a:xfrm>
          <a:prstGeom prst="rect">
            <a:avLst/>
          </a:prstGeom>
          <a:noFill/>
          <a:ln>
            <a:noFill/>
          </a:ln>
        </p:spPr>
        <p:txBody>
          <a:bodyPr lIns="0" rIns="0" tIns="0" bIns="0" anchor="ctr"/>
          <a:p>
            <a:pPr algn="ctr"/>
            <a:r>
              <a:rPr b="1" lang="en-US" sz="4400" spc="-1" strike="noStrike">
                <a:latin typeface="Droid Sans"/>
              </a:rPr>
              <a:t>Announcements</a:t>
            </a:r>
            <a:endParaRPr b="1" lang="en-US" sz="4400" spc="-1" strike="noStrike">
              <a:latin typeface="Droid Sans"/>
            </a:endParaRPr>
          </a:p>
        </p:txBody>
      </p:sp>
      <p:sp>
        <p:nvSpPr>
          <p:cNvPr id="253" name="CustomShape 2"/>
          <p:cNvSpPr/>
          <p:nvPr/>
        </p:nvSpPr>
        <p:spPr>
          <a:xfrm>
            <a:off x="411840" y="832680"/>
            <a:ext cx="8525520" cy="6136560"/>
          </a:xfrm>
          <a:prstGeom prst="rect">
            <a:avLst/>
          </a:prstGeom>
          <a:noFill/>
          <a:ln>
            <a:noFill/>
          </a:ln>
        </p:spPr>
        <p:style>
          <a:lnRef idx="0"/>
          <a:fillRef idx="0"/>
          <a:effectRef idx="0"/>
          <a:fontRef idx="minor"/>
        </p:style>
      </p:sp>
      <p:sp>
        <p:nvSpPr>
          <p:cNvPr id="254" name="TextShape 3"/>
          <p:cNvSpPr txBox="1"/>
          <p:nvPr/>
        </p:nvSpPr>
        <p:spPr>
          <a:xfrm>
            <a:off x="183240" y="1188720"/>
            <a:ext cx="8777880" cy="5486400"/>
          </a:xfrm>
          <a:prstGeom prst="rect">
            <a:avLst/>
          </a:prstGeom>
          <a:noFill/>
          <a:ln>
            <a:noFill/>
          </a:ln>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latin typeface="Droid Sans"/>
              </a:rPr>
              <a:t>Today: Start with galaxies </a:t>
            </a:r>
            <a:br/>
            <a:r>
              <a:rPr b="0" lang="en-US" sz="3200" spc="-1" strike="noStrike">
                <a:latin typeface="Droid Sans"/>
              </a:rPr>
              <a:t>→ start reading Chapter 14</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November 12, 8-9pm: Stargazing</a:t>
            </a:r>
            <a:endParaRPr b="0" lang="en-US" sz="3200" spc="-1" strike="noStrike">
              <a:latin typeface="Droid Sans"/>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5" name="CustomShape 1"/>
          <p:cNvSpPr/>
          <p:nvPr/>
        </p:nvSpPr>
        <p:spPr>
          <a:xfrm>
            <a:off x="0" y="76320"/>
            <a:ext cx="9143640" cy="6108480"/>
          </a:xfrm>
          <a:prstGeom prst="rect">
            <a:avLst/>
          </a:prstGeom>
          <a:noFill/>
          <a:ln>
            <a:noFill/>
          </a:ln>
        </p:spPr>
        <p:style>
          <a:lnRef idx="0"/>
          <a:fillRef idx="0"/>
          <a:effectRef idx="0"/>
          <a:fontRef idx="minor"/>
        </p:style>
      </p:sp>
      <p:sp>
        <p:nvSpPr>
          <p:cNvPr id="286" name="CustomShape 2"/>
          <p:cNvSpPr/>
          <p:nvPr/>
        </p:nvSpPr>
        <p:spPr>
          <a:xfrm>
            <a:off x="382680" y="34920"/>
            <a:ext cx="8399520" cy="5635440"/>
          </a:xfrm>
          <a:prstGeom prst="rect">
            <a:avLst/>
          </a:prstGeom>
          <a:noFill/>
          <a:ln>
            <a:noFill/>
          </a:ln>
        </p:spPr>
        <p:style>
          <a:lnRef idx="0"/>
          <a:fillRef idx="0"/>
          <a:effectRef idx="0"/>
          <a:fontRef idx="minor"/>
        </p:style>
      </p:sp>
      <p:sp>
        <p:nvSpPr>
          <p:cNvPr id="287" name="TextShape 3"/>
          <p:cNvSpPr txBox="1"/>
          <p:nvPr/>
        </p:nvSpPr>
        <p:spPr>
          <a:xfrm>
            <a:off x="182880" y="33480"/>
            <a:ext cx="8778240" cy="1305000"/>
          </a:xfrm>
          <a:prstGeom prst="rect">
            <a:avLst/>
          </a:prstGeom>
          <a:noFill/>
          <a:ln>
            <a:noFill/>
          </a:ln>
        </p:spPr>
        <p:txBody>
          <a:bodyPr lIns="0" rIns="0" tIns="0" bIns="0" anchor="ctr"/>
          <a:p>
            <a:pPr algn="ctr"/>
            <a:r>
              <a:rPr b="1" lang="en-US" sz="4400" spc="-1" strike="noStrike">
                <a:latin typeface="Droid Sans"/>
              </a:rPr>
              <a:t>How do we know that the Galaxy looks like this?</a:t>
            </a:r>
            <a:endParaRPr b="1" lang="en-US" sz="4400" spc="-1" strike="noStrike">
              <a:latin typeface="Droid Sans"/>
            </a:endParaRPr>
          </a:p>
        </p:txBody>
      </p:sp>
      <p:sp>
        <p:nvSpPr>
          <p:cNvPr id="288" name="TextShape 4"/>
          <p:cNvSpPr txBox="1"/>
          <p:nvPr/>
        </p:nvSpPr>
        <p:spPr>
          <a:xfrm>
            <a:off x="183240" y="1551600"/>
            <a:ext cx="8777880" cy="2468880"/>
          </a:xfrm>
          <a:prstGeom prst="rect">
            <a:avLst/>
          </a:prstGeom>
          <a:noFill/>
          <a:ln>
            <a:noFill/>
          </a:ln>
        </p:spPr>
        <p:txBody>
          <a:bodyPr lIns="0" rIns="0" tIns="0" bIns="0">
            <a:normAutofit/>
          </a:bodyPr>
          <a:p>
            <a:r>
              <a:rPr b="0" lang="en-US" sz="3200" spc="-1" strike="noStrike">
                <a:latin typeface="Droid Sans"/>
              </a:rPr>
              <a:t>Count the number of stars in different directions</a:t>
            </a:r>
            <a:endParaRPr b="0" lang="en-US" sz="3200" spc="-1" strike="noStrike">
              <a:latin typeface="Droid Sans"/>
            </a:endParaRPr>
          </a:p>
          <a:p>
            <a:r>
              <a:rPr b="0" lang="en-US" sz="3200" spc="-1" strike="noStrike">
                <a:latin typeface="Droid Sans"/>
              </a:rPr>
              <a:t>William Herschel first did this in 1756 and discovered that the galaxy looks like a disk</a:t>
            </a:r>
            <a:endParaRPr b="0" lang="en-US" sz="3200" spc="-1" strike="noStrike">
              <a:latin typeface="Droid Sans"/>
            </a:endParaRPr>
          </a:p>
          <a:p>
            <a:r>
              <a:rPr b="0" lang="en-US" sz="3200" spc="-1" strike="noStrike">
                <a:latin typeface="Droid Sans"/>
              </a:rPr>
              <a:t>Note that the Sun is in the center of the disk</a:t>
            </a:r>
            <a:endParaRPr b="0" lang="en-US" sz="3200" spc="-1" strike="noStrike">
              <a:latin typeface="Droid Sans"/>
            </a:endParaRPr>
          </a:p>
          <a:p>
            <a:r>
              <a:rPr b="0" lang="en-US" sz="3200" spc="-1" strike="noStrike">
                <a:latin typeface="Droid Sans"/>
              </a:rPr>
              <a:t>This is not right! Sun is not at the center, and Herschel didn’t know that most of the light is blocked by dust, especially toward center of Galaxy</a:t>
            </a:r>
            <a:endParaRPr b="0" lang="en-US" sz="3200" spc="-1" strike="noStrike">
              <a:latin typeface="Droid Sans"/>
            </a:endParaRPr>
          </a:p>
        </p:txBody>
      </p:sp>
      <p:pic>
        <p:nvPicPr>
          <p:cNvPr id="289" name="Picture 1029" descr=""/>
          <p:cNvPicPr/>
          <p:nvPr/>
        </p:nvPicPr>
        <p:blipFill>
          <a:blip r:embed="rId1"/>
          <a:stretch/>
        </p:blipFill>
        <p:spPr>
          <a:xfrm>
            <a:off x="360" y="3965760"/>
            <a:ext cx="9143640" cy="3098520"/>
          </a:xfrm>
          <a:prstGeom prst="rect">
            <a:avLst/>
          </a:prstGeom>
          <a:ln w="936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 name="CustomShape 1"/>
          <p:cNvSpPr/>
          <p:nvPr/>
        </p:nvSpPr>
        <p:spPr>
          <a:xfrm>
            <a:off x="0" y="76320"/>
            <a:ext cx="9143640" cy="6108480"/>
          </a:xfrm>
          <a:prstGeom prst="rect">
            <a:avLst/>
          </a:prstGeom>
          <a:noFill/>
          <a:ln>
            <a:noFill/>
          </a:ln>
        </p:spPr>
        <p:style>
          <a:lnRef idx="0"/>
          <a:fillRef idx="0"/>
          <a:effectRef idx="0"/>
          <a:fontRef idx="minor"/>
        </p:style>
      </p:sp>
      <p:sp>
        <p:nvSpPr>
          <p:cNvPr id="291" name="CustomShape 2"/>
          <p:cNvSpPr/>
          <p:nvPr/>
        </p:nvSpPr>
        <p:spPr>
          <a:xfrm>
            <a:off x="382680" y="76320"/>
            <a:ext cx="8399520" cy="7341840"/>
          </a:xfrm>
          <a:prstGeom prst="rect">
            <a:avLst/>
          </a:prstGeom>
          <a:noFill/>
          <a:ln>
            <a:noFill/>
          </a:ln>
        </p:spPr>
        <p:style>
          <a:lnRef idx="0"/>
          <a:fillRef idx="0"/>
          <a:effectRef idx="0"/>
          <a:fontRef idx="minor"/>
        </p:style>
      </p:sp>
      <p:sp>
        <p:nvSpPr>
          <p:cNvPr id="292" name="TextShape 3"/>
          <p:cNvSpPr txBox="1"/>
          <p:nvPr/>
        </p:nvSpPr>
        <p:spPr>
          <a:xfrm>
            <a:off x="182880" y="359280"/>
            <a:ext cx="8778240" cy="652680"/>
          </a:xfrm>
          <a:prstGeom prst="rect">
            <a:avLst/>
          </a:prstGeom>
          <a:noFill/>
          <a:ln>
            <a:noFill/>
          </a:ln>
        </p:spPr>
        <p:txBody>
          <a:bodyPr lIns="0" rIns="0" tIns="0" bIns="0" anchor="ctr"/>
          <a:p>
            <a:pPr algn="ctr"/>
            <a:r>
              <a:rPr b="1" lang="en-US" sz="4400" spc="-1" strike="noStrike">
                <a:latin typeface="Droid Sans"/>
              </a:rPr>
              <a:t>The new distance ladder</a:t>
            </a:r>
            <a:endParaRPr b="1" lang="en-US" sz="4400" spc="-1" strike="noStrike">
              <a:latin typeface="Droid Sans"/>
            </a:endParaRPr>
          </a:p>
        </p:txBody>
      </p:sp>
      <p:sp>
        <p:nvSpPr>
          <p:cNvPr id="293" name="TextShape 4"/>
          <p:cNvSpPr txBox="1"/>
          <p:nvPr/>
        </p:nvSpPr>
        <p:spPr>
          <a:xfrm>
            <a:off x="183240" y="1371600"/>
            <a:ext cx="8777880" cy="5120640"/>
          </a:xfrm>
          <a:prstGeom prst="rect">
            <a:avLst/>
          </a:prstGeom>
          <a:noFill/>
          <a:ln>
            <a:noFill/>
          </a:ln>
        </p:spPr>
        <p:txBody>
          <a:bodyPr lIns="0" rIns="0" tIns="0" bIns="0">
            <a:normAutofit/>
          </a:bodyPr>
          <a:p>
            <a:r>
              <a:rPr b="0" lang="en-US" sz="3200" spc="-1" strike="noStrike">
                <a:latin typeface="Droid Sans"/>
              </a:rPr>
              <a:t>William Herschel didn’t have a way to measure distances to stars, so he just assumed that the stars are uniformly distributed</a:t>
            </a:r>
            <a:endParaRPr b="0" lang="en-US" sz="3200" spc="-1" strike="noStrike">
              <a:latin typeface="Droid Sans"/>
            </a:endParaRPr>
          </a:p>
          <a:p>
            <a:r>
              <a:rPr b="0" lang="en-US" sz="3200" spc="-1" strike="noStrike">
                <a:latin typeface="Droid Sans"/>
              </a:rPr>
              <a:t>The real revolution in the study of our Galaxy (and other galaxies) came from building up the next rung of the </a:t>
            </a:r>
            <a:r>
              <a:rPr b="1" lang="en-US" sz="3200" spc="-1" strike="noStrike">
                <a:solidFill>
                  <a:srgbClr val="dc2300"/>
                </a:solidFill>
                <a:latin typeface="Droid Sans"/>
              </a:rPr>
              <a:t>distance ladder with the use of variable stars</a:t>
            </a:r>
            <a:endParaRPr b="0" lang="en-US" sz="3200" spc="-1" strike="noStrike">
              <a:latin typeface="Droid Sans"/>
            </a:endParaRPr>
          </a:p>
          <a:p>
            <a:r>
              <a:rPr b="0" lang="en-US" sz="3200" spc="-1" strike="noStrike">
                <a:latin typeface="Droid Sans"/>
              </a:rPr>
              <a:t>Recall that the distance ladder is our collection of methods for measuring distances to astronomical objects: ladder because each step builds on the one before</a:t>
            </a:r>
            <a:endParaRPr b="0" lang="en-US" sz="3200" spc="-1" strike="noStrike">
              <a:latin typeface="Droid Sans"/>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4" name="CustomShape 1"/>
          <p:cNvSpPr/>
          <p:nvPr/>
        </p:nvSpPr>
        <p:spPr>
          <a:xfrm>
            <a:off x="0" y="76320"/>
            <a:ext cx="9143640" cy="6108480"/>
          </a:xfrm>
          <a:prstGeom prst="rect">
            <a:avLst/>
          </a:prstGeom>
          <a:noFill/>
          <a:ln>
            <a:noFill/>
          </a:ln>
        </p:spPr>
        <p:style>
          <a:lnRef idx="0"/>
          <a:fillRef idx="0"/>
          <a:effectRef idx="0"/>
          <a:fontRef idx="minor"/>
        </p:style>
      </p:sp>
      <p:sp>
        <p:nvSpPr>
          <p:cNvPr id="295" name="TextShape 2"/>
          <p:cNvSpPr txBox="1"/>
          <p:nvPr/>
        </p:nvSpPr>
        <p:spPr>
          <a:xfrm>
            <a:off x="182880" y="182880"/>
            <a:ext cx="8778240" cy="1005840"/>
          </a:xfrm>
          <a:prstGeom prst="rect">
            <a:avLst/>
          </a:prstGeom>
          <a:noFill/>
          <a:ln>
            <a:noFill/>
          </a:ln>
        </p:spPr>
        <p:txBody>
          <a:bodyPr lIns="0" rIns="0" tIns="0" bIns="0" anchor="ctr"/>
          <a:p>
            <a:pPr algn="ctr"/>
            <a:r>
              <a:rPr b="1" lang="en-US" sz="4400" spc="-1" strike="noStrike">
                <a:latin typeface="Droid Sans"/>
              </a:rPr>
              <a:t>Review of the distance ladder </a:t>
            </a:r>
            <a:endParaRPr b="1" lang="en-US" sz="4400" spc="-1" strike="noStrike">
              <a:latin typeface="Droid Sans"/>
            </a:endParaRPr>
          </a:p>
        </p:txBody>
      </p:sp>
      <p:sp>
        <p:nvSpPr>
          <p:cNvPr id="296" name="TextShape 3"/>
          <p:cNvSpPr txBox="1"/>
          <p:nvPr/>
        </p:nvSpPr>
        <p:spPr>
          <a:xfrm>
            <a:off x="183240" y="1371600"/>
            <a:ext cx="8777880" cy="5212080"/>
          </a:xfrm>
          <a:prstGeom prst="rect">
            <a:avLst/>
          </a:prstGeom>
          <a:noFill/>
          <a:ln>
            <a:noFill/>
          </a:ln>
        </p:spPr>
        <p:txBody>
          <a:bodyPr lIns="0" rIns="0" tIns="0" bIns="0">
            <a:normAutofit/>
          </a:bodyPr>
          <a:p>
            <a:pPr marL="432000" indent="-324000">
              <a:spcAft>
                <a:spcPts val="1417"/>
              </a:spcAft>
              <a:buClr>
                <a:srgbClr val="000000"/>
              </a:buClr>
              <a:buFont typeface="StarSymbol"/>
              <a:buAutoNum type="arabicParenR"/>
            </a:pPr>
            <a:r>
              <a:rPr b="0" lang="en-US" sz="2200" spc="-1" strike="noStrike">
                <a:latin typeface="Droid Sans"/>
              </a:rPr>
              <a:t>Radar ranging to find distances to nearest planets and the AU.</a:t>
            </a:r>
            <a:endParaRPr b="0" lang="en-US" sz="2200" spc="-1" strike="noStrike">
              <a:latin typeface="Droid Sans"/>
            </a:endParaRPr>
          </a:p>
          <a:p>
            <a:pPr marL="432000" indent="-324000">
              <a:spcAft>
                <a:spcPts val="1417"/>
              </a:spcAft>
              <a:buClr>
                <a:srgbClr val="000000"/>
              </a:buClr>
              <a:buFont typeface="StarSymbol"/>
              <a:buAutoNum type="arabicParenR"/>
            </a:pPr>
            <a:r>
              <a:rPr b="0" lang="en-US" sz="2200" spc="-1" strike="noStrike">
                <a:latin typeface="Droid Sans"/>
              </a:rPr>
              <a:t>Parallax for distances to the closest stars.</a:t>
            </a:r>
            <a:br/>
            <a:r>
              <a:rPr b="0" lang="en-US" sz="2200" spc="-1" strike="noStrike">
                <a:latin typeface="Droid Sans"/>
              </a:rPr>
              <a:t>The Hipparcos satellite extends the range of parallax to over 200 pc or about 700 ly, but beyond that, the parallax angle is still too small to be seen. </a:t>
            </a:r>
            <a:endParaRPr b="0" lang="en-US" sz="2200" spc="-1" strike="noStrike">
              <a:latin typeface="Droid Sans"/>
            </a:endParaRPr>
          </a:p>
          <a:p>
            <a:pPr marL="432000" indent="-324000">
              <a:spcAft>
                <a:spcPts val="1417"/>
              </a:spcAft>
              <a:buClr>
                <a:srgbClr val="000000"/>
              </a:buClr>
              <a:buFont typeface="StarSymbol"/>
              <a:buAutoNum type="arabicParenR"/>
            </a:pPr>
            <a:r>
              <a:rPr b="0" lang="en-US" sz="2200" spc="-1" strike="noStrike">
                <a:latin typeface="Droid Sans"/>
              </a:rPr>
              <a:t>To measure the distance to stars beyond this one can use standard candles, objects whose luminosity is known. That is, if you know the luminosity of a candle, or a light bulb or a star, you can find its distance by measuring its brightness: the farther away it is, the smaller its apparent brightness: The energy is spread out over a sphere of area 4πd</a:t>
            </a:r>
            <a:r>
              <a:rPr b="0" lang="en-US" sz="2200" spc="-1" strike="noStrike" baseline="33000">
                <a:latin typeface="Droid Sans"/>
              </a:rPr>
              <a:t>2</a:t>
            </a:r>
            <a:r>
              <a:rPr b="0" lang="en-US" sz="2200" spc="-1" strike="noStrike">
                <a:latin typeface="Droid Sans"/>
              </a:rPr>
              <a:t>, with d the distance to the star, giving the relations that we have used:</a:t>
            </a:r>
            <a:endParaRPr b="0" lang="en-US" sz="2200" spc="-1" strike="noStrike">
              <a:latin typeface="Droid Sans"/>
            </a:endParaRPr>
          </a:p>
          <a:p>
            <a:pPr algn="ctr">
              <a:spcAft>
                <a:spcPts val="1417"/>
              </a:spcAft>
            </a:pPr>
            <a:r>
              <a:rPr b="1" lang="en-US" sz="2200" spc="-1" strike="noStrike">
                <a:latin typeface="Droid Sans"/>
              </a:rPr>
              <a:t>luminosity = apparent brightness x 4</a:t>
            </a:r>
            <a:r>
              <a:rPr b="1" lang="en-US" sz="2200" spc="-1" strike="noStrike">
                <a:latin typeface="Droid Sans"/>
                <a:ea typeface="Droid Sans"/>
              </a:rPr>
              <a:t>πd</a:t>
            </a:r>
            <a:r>
              <a:rPr b="1" lang="en-US" sz="2200" spc="-1" strike="noStrike" baseline="33000">
                <a:latin typeface="Droid Sans"/>
              </a:rPr>
              <a:t>2</a:t>
            </a:r>
            <a:endParaRPr b="0" lang="en-US" sz="2200" spc="-1" strike="noStrike">
              <a:latin typeface="Droid Sans"/>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CustomShape 1"/>
          <p:cNvSpPr/>
          <p:nvPr/>
        </p:nvSpPr>
        <p:spPr>
          <a:xfrm>
            <a:off x="228600" y="76320"/>
            <a:ext cx="8712000" cy="6692400"/>
          </a:xfrm>
          <a:prstGeom prst="rect">
            <a:avLst/>
          </a:prstGeom>
          <a:noFill/>
          <a:ln>
            <a:noFill/>
          </a:ln>
        </p:spPr>
        <p:style>
          <a:lnRef idx="0"/>
          <a:fillRef idx="0"/>
          <a:effectRef idx="0"/>
          <a:fontRef idx="minor"/>
        </p:style>
      </p:sp>
      <p:sp>
        <p:nvSpPr>
          <p:cNvPr id="298" name="TextShape 2"/>
          <p:cNvSpPr txBox="1"/>
          <p:nvPr/>
        </p:nvSpPr>
        <p:spPr>
          <a:xfrm>
            <a:off x="182880" y="182880"/>
            <a:ext cx="8778240" cy="1005840"/>
          </a:xfrm>
          <a:prstGeom prst="rect">
            <a:avLst/>
          </a:prstGeom>
          <a:noFill/>
          <a:ln>
            <a:noFill/>
          </a:ln>
        </p:spPr>
        <p:txBody>
          <a:bodyPr lIns="0" rIns="0" tIns="0" bIns="0" anchor="ctr"/>
          <a:p>
            <a:pPr algn="ctr"/>
            <a:r>
              <a:rPr b="1" lang="en-US" sz="4400" spc="-1" strike="noStrike">
                <a:latin typeface="Droid Sans"/>
              </a:rPr>
              <a:t>Standard Candles</a:t>
            </a:r>
            <a:endParaRPr b="1" lang="en-US" sz="4400" spc="-1" strike="noStrike">
              <a:latin typeface="Droid Sans"/>
            </a:endParaRPr>
          </a:p>
        </p:txBody>
      </p:sp>
      <p:sp>
        <p:nvSpPr>
          <p:cNvPr id="299" name="TextShape 3"/>
          <p:cNvSpPr txBox="1"/>
          <p:nvPr/>
        </p:nvSpPr>
        <p:spPr>
          <a:xfrm>
            <a:off x="183240" y="1371600"/>
            <a:ext cx="8777880" cy="5120640"/>
          </a:xfrm>
          <a:prstGeom prst="rect">
            <a:avLst/>
          </a:prstGeom>
          <a:noFill/>
          <a:ln>
            <a:noFill/>
          </a:ln>
        </p:spPr>
        <p:txBody>
          <a:bodyPr lIns="0" rIns="0" tIns="0" bIns="0">
            <a:normAutofit/>
          </a:bodyPr>
          <a:p>
            <a:r>
              <a:rPr b="0" lang="en-US" sz="2400" spc="-1" strike="noStrike">
                <a:latin typeface="Droid Sans"/>
              </a:rPr>
              <a:t>The first standard candles we encountered were main sequence stars.</a:t>
            </a:r>
            <a:endParaRPr b="0" lang="en-US" sz="2400" spc="-1" strike="noStrike">
              <a:latin typeface="Droid Sans"/>
            </a:endParaRPr>
          </a:p>
          <a:p>
            <a:r>
              <a:rPr b="1" lang="en-US" sz="2400" spc="-1" strike="noStrike">
                <a:latin typeface="Droid Sans"/>
              </a:rPr>
              <a:t>The H-R diagram tells you the luminosity of each spectral type of main sequence star. </a:t>
            </a:r>
            <a:endParaRPr b="0" lang="en-US" sz="2400" spc="-1" strike="noStrike">
              <a:latin typeface="Droid Sans"/>
            </a:endParaRPr>
          </a:p>
          <a:p>
            <a:r>
              <a:rPr b="0" lang="en-US" sz="2400" spc="-1" strike="noStrike">
                <a:latin typeface="Droid Sans"/>
              </a:rPr>
              <a:t>To find the distance to a main sequence star, </a:t>
            </a:r>
            <a:endParaRPr b="0" lang="en-US" sz="2400" spc="-1" strike="noStrike">
              <a:latin typeface="Droid Sans"/>
            </a:endParaRPr>
          </a:p>
          <a:p>
            <a:pPr marL="432000" indent="-324000">
              <a:spcAft>
                <a:spcPts val="1417"/>
              </a:spcAft>
              <a:buClr>
                <a:srgbClr val="000000"/>
              </a:buClr>
              <a:buFont typeface="StarSymbol"/>
              <a:buAutoNum type="arabicParenR"/>
            </a:pPr>
            <a:r>
              <a:rPr b="0" lang="en-US" sz="2400" spc="-1" strike="noStrike">
                <a:latin typeface="Droid Sans"/>
              </a:rPr>
              <a:t>From its spectral type, find its luminosity</a:t>
            </a:r>
            <a:endParaRPr b="0" lang="en-US" sz="2400" spc="-1" strike="noStrike">
              <a:latin typeface="Droid Sans"/>
            </a:endParaRPr>
          </a:p>
          <a:p>
            <a:pPr marL="432000" indent="-324000">
              <a:spcAft>
                <a:spcPts val="1417"/>
              </a:spcAft>
              <a:buClr>
                <a:srgbClr val="000000"/>
              </a:buClr>
              <a:buFont typeface="StarSymbol"/>
              <a:buAutoNum type="arabicParenR"/>
            </a:pPr>
            <a:r>
              <a:rPr b="0" lang="en-US" sz="2400" spc="-1" strike="noStrike">
                <a:latin typeface="Droid Sans"/>
              </a:rPr>
              <a:t>From its luminosity and its apparent brightness find its distance </a:t>
            </a:r>
            <a:endParaRPr b="0" lang="en-US" sz="2400" spc="-1" strike="noStrike">
              <a:latin typeface="Droid Sans"/>
            </a:endParaRPr>
          </a:p>
          <a:p>
            <a:r>
              <a:rPr b="0" lang="en-US" sz="2400" spc="-1" strike="noStrike">
                <a:latin typeface="Droid Sans"/>
              </a:rPr>
              <a:t>Using main sequence stars as standard candles (spectroscopic parallax), one can find distances to stars anywhere one can see them in our galaxy, more than 30,000 ly or 10,000 pc away</a:t>
            </a:r>
            <a:endParaRPr b="0" lang="en-US" sz="2400" spc="-1" strike="noStrike">
              <a:latin typeface="Droid Sans"/>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0" name="CustomShape 1"/>
          <p:cNvSpPr/>
          <p:nvPr/>
        </p:nvSpPr>
        <p:spPr>
          <a:xfrm>
            <a:off x="0" y="76320"/>
            <a:ext cx="9143640" cy="6594120"/>
          </a:xfrm>
          <a:prstGeom prst="rect">
            <a:avLst/>
          </a:prstGeom>
          <a:noFill/>
          <a:ln>
            <a:noFill/>
          </a:ln>
        </p:spPr>
        <p:style>
          <a:lnRef idx="0"/>
          <a:fillRef idx="0"/>
          <a:effectRef idx="0"/>
          <a:fontRef idx="minor"/>
        </p:style>
      </p:sp>
      <p:sp>
        <p:nvSpPr>
          <p:cNvPr id="301" name="TextShape 2"/>
          <p:cNvSpPr txBox="1"/>
          <p:nvPr/>
        </p:nvSpPr>
        <p:spPr>
          <a:xfrm>
            <a:off x="182880" y="182880"/>
            <a:ext cx="8778240" cy="1005840"/>
          </a:xfrm>
          <a:prstGeom prst="rect">
            <a:avLst/>
          </a:prstGeom>
          <a:noFill/>
          <a:ln>
            <a:noFill/>
          </a:ln>
        </p:spPr>
        <p:txBody>
          <a:bodyPr lIns="0" rIns="0" tIns="0" bIns="0" anchor="ctr"/>
          <a:p>
            <a:pPr algn="ctr"/>
            <a:r>
              <a:rPr b="1" lang="en-US" sz="4400" spc="-1" strike="noStrike">
                <a:latin typeface="Droid Sans"/>
              </a:rPr>
              <a:t>Standard Candles: Variable stars</a:t>
            </a:r>
            <a:endParaRPr b="1" lang="en-US" sz="4400" spc="-1" strike="noStrike">
              <a:latin typeface="Droid Sans"/>
            </a:endParaRPr>
          </a:p>
        </p:txBody>
      </p:sp>
      <p:sp>
        <p:nvSpPr>
          <p:cNvPr id="302" name="TextShape 3"/>
          <p:cNvSpPr txBox="1"/>
          <p:nvPr/>
        </p:nvSpPr>
        <p:spPr>
          <a:xfrm>
            <a:off x="183240" y="1371600"/>
            <a:ext cx="8777880" cy="5120640"/>
          </a:xfrm>
          <a:prstGeom prst="rect">
            <a:avLst/>
          </a:prstGeom>
          <a:noFill/>
          <a:ln>
            <a:noFill/>
          </a:ln>
        </p:spPr>
        <p:txBody>
          <a:bodyPr lIns="0" rIns="0" tIns="0" bIns="0">
            <a:normAutofit/>
          </a:bodyPr>
          <a:p>
            <a:r>
              <a:rPr b="0" lang="en-US" sz="2600" spc="-1" strike="noStrike">
                <a:latin typeface="Droid Sans"/>
              </a:rPr>
              <a:t>All stars oscillate. Oscillations are long sound waves, and the oscillation time is the time it takes sound to cross the star.</a:t>
            </a:r>
            <a:endParaRPr b="0" lang="en-US" sz="2600" spc="-1" strike="noStrike">
              <a:latin typeface="Droid Sans"/>
            </a:endParaRPr>
          </a:p>
          <a:p>
            <a:r>
              <a:rPr b="0" lang="en-US" sz="2600" spc="-1" strike="noStrike">
                <a:latin typeface="Droid Sans"/>
              </a:rPr>
              <a:t>Large stars, like large bells, oscillate more slowly than small stars. Late in their evolution, bright stars have, for a short time, unusually large oscillations. </a:t>
            </a:r>
            <a:endParaRPr b="0" lang="en-US" sz="2600" spc="-1" strike="noStrike">
              <a:latin typeface="Droid Sans"/>
            </a:endParaRPr>
          </a:p>
          <a:p>
            <a:pPr marL="432000" indent="-324000">
              <a:spcAft>
                <a:spcPts val="1417"/>
              </a:spcAft>
              <a:buClr>
                <a:srgbClr val="000000"/>
              </a:buClr>
              <a:buSzPct val="45000"/>
              <a:buFont typeface="Wingdings" charset="2"/>
              <a:buChar char=""/>
            </a:pPr>
            <a:r>
              <a:rPr b="0" lang="en-US" sz="2600" spc="-1" strike="noStrike">
                <a:latin typeface="Droid Sans"/>
              </a:rPr>
              <a:t>Stars that take between 1-100 days to pulsate are call </a:t>
            </a:r>
            <a:r>
              <a:rPr b="1" lang="en-US" sz="2600" spc="-1" strike="noStrike">
                <a:solidFill>
                  <a:srgbClr val="dc2300"/>
                </a:solidFill>
                <a:latin typeface="Droid Sans"/>
              </a:rPr>
              <a:t>Cepheids</a:t>
            </a:r>
            <a:r>
              <a:rPr b="0" lang="en-US" sz="2600" spc="-1" strike="noStrike">
                <a:latin typeface="Droid Sans"/>
              </a:rPr>
              <a:t>. </a:t>
            </a:r>
            <a:endParaRPr b="0" lang="en-US" sz="2600" spc="-1" strike="noStrike">
              <a:latin typeface="Droid Sans"/>
            </a:endParaRPr>
          </a:p>
          <a:p>
            <a:pPr marL="432000" indent="-324000">
              <a:spcAft>
                <a:spcPts val="1417"/>
              </a:spcAft>
              <a:buClr>
                <a:srgbClr val="000000"/>
              </a:buClr>
              <a:buSzPct val="45000"/>
              <a:buFont typeface="Wingdings" charset="2"/>
              <a:buChar char=""/>
            </a:pPr>
            <a:r>
              <a:rPr b="0" lang="en-US" sz="2600" spc="-1" strike="noStrike">
                <a:latin typeface="Droid Sans"/>
              </a:rPr>
              <a:t>Stars that take less than 1 day are call </a:t>
            </a:r>
            <a:r>
              <a:rPr b="1" lang="en-US" sz="2600" spc="-1" strike="noStrike">
                <a:solidFill>
                  <a:srgbClr val="dc2300"/>
                </a:solidFill>
                <a:latin typeface="Droid Sans"/>
              </a:rPr>
              <a:t>RR Lyrae</a:t>
            </a:r>
            <a:r>
              <a:rPr b="0" lang="en-US" sz="2600" spc="-1" strike="noStrike">
                <a:latin typeface="Droid Sans"/>
              </a:rPr>
              <a:t> stars.  </a:t>
            </a:r>
            <a:endParaRPr b="0" lang="en-US" sz="2600" spc="-1" strike="noStrike">
              <a:latin typeface="Droid Sans"/>
            </a:endParaRPr>
          </a:p>
          <a:p>
            <a:pPr marL="432000" indent="-324000">
              <a:spcAft>
                <a:spcPts val="1417"/>
              </a:spcAft>
              <a:buClr>
                <a:srgbClr val="000000"/>
              </a:buClr>
              <a:buSzPct val="45000"/>
              <a:buFont typeface="Wingdings" charset="2"/>
              <a:buChar char=""/>
            </a:pPr>
            <a:r>
              <a:rPr b="0" lang="en-US" sz="2600" spc="-1" strike="noStrike">
                <a:latin typeface="Droid Sans"/>
              </a:rPr>
              <a:t>Stars that take longer than 100 days are called </a:t>
            </a:r>
            <a:r>
              <a:rPr b="1" lang="en-US" sz="2600" spc="-1" strike="noStrike">
                <a:solidFill>
                  <a:srgbClr val="dc2300"/>
                </a:solidFill>
                <a:latin typeface="Droid Sans"/>
              </a:rPr>
              <a:t>Mira variables</a:t>
            </a:r>
            <a:r>
              <a:rPr b="0" lang="en-US" sz="2600" spc="-1" strike="noStrike">
                <a:latin typeface="Droid Sans"/>
              </a:rPr>
              <a:t>.</a:t>
            </a:r>
            <a:endParaRPr b="0" lang="en-US" sz="2600" spc="-1" strike="noStrike">
              <a:latin typeface="Droid Sans"/>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CustomShape 1"/>
          <p:cNvSpPr/>
          <p:nvPr/>
        </p:nvSpPr>
        <p:spPr>
          <a:xfrm>
            <a:off x="449280" y="976320"/>
            <a:ext cx="3995280" cy="5813280"/>
          </a:xfrm>
          <a:prstGeom prst="rect">
            <a:avLst/>
          </a:prstGeom>
          <a:noFill/>
          <a:ln w="9360">
            <a:noFill/>
          </a:ln>
        </p:spPr>
        <p:style>
          <a:lnRef idx="0"/>
          <a:fillRef idx="0"/>
          <a:effectRef idx="0"/>
          <a:fontRef idx="minor"/>
        </p:style>
      </p:sp>
      <p:sp>
        <p:nvSpPr>
          <p:cNvPr id="304" name="TextShape 2"/>
          <p:cNvSpPr txBox="1"/>
          <p:nvPr/>
        </p:nvSpPr>
        <p:spPr>
          <a:xfrm>
            <a:off x="182880" y="350280"/>
            <a:ext cx="8778240" cy="670680"/>
          </a:xfrm>
          <a:prstGeom prst="rect">
            <a:avLst/>
          </a:prstGeom>
          <a:noFill/>
          <a:ln>
            <a:noFill/>
          </a:ln>
        </p:spPr>
        <p:txBody>
          <a:bodyPr lIns="0" rIns="0" tIns="0" bIns="0" anchor="ctr"/>
          <a:p>
            <a:pPr algn="ctr"/>
            <a:r>
              <a:rPr b="1" lang="en-US" sz="4400" spc="-1" strike="noStrike">
                <a:latin typeface="Droid Sans"/>
              </a:rPr>
              <a:t>Variable Stars</a:t>
            </a:r>
            <a:endParaRPr b="1" lang="en-US" sz="4400" spc="-1" strike="noStrike">
              <a:latin typeface="Droid Sans"/>
            </a:endParaRPr>
          </a:p>
        </p:txBody>
      </p:sp>
      <p:sp>
        <p:nvSpPr>
          <p:cNvPr id="305" name="TextShape 3"/>
          <p:cNvSpPr txBox="1"/>
          <p:nvPr/>
        </p:nvSpPr>
        <p:spPr>
          <a:xfrm>
            <a:off x="183240" y="1371600"/>
            <a:ext cx="4683600" cy="5244840"/>
          </a:xfrm>
          <a:prstGeom prst="rect">
            <a:avLst/>
          </a:prstGeom>
          <a:noFill/>
          <a:ln>
            <a:noFill/>
          </a:ln>
        </p:spPr>
        <p:txBody>
          <a:bodyPr lIns="0" rIns="0" tIns="0" bIns="0">
            <a:normAutofit/>
          </a:bodyPr>
          <a:p>
            <a:r>
              <a:rPr b="0" lang="en-US" sz="3200" spc="-1" strike="noStrike">
                <a:latin typeface="Droid Sans"/>
              </a:rPr>
              <a:t>The upper plot is an </a:t>
            </a:r>
            <a:r>
              <a:rPr b="0" lang="en-US" sz="3200" spc="-1" strike="noStrike">
                <a:solidFill>
                  <a:srgbClr val="dc2300"/>
                </a:solidFill>
                <a:latin typeface="Droid Sans"/>
              </a:rPr>
              <a:t>RR Lyrae star</a:t>
            </a:r>
            <a:r>
              <a:rPr b="0" lang="en-US" sz="3200" spc="-1" strike="noStrike">
                <a:latin typeface="Droid Sans"/>
              </a:rPr>
              <a:t>. All such stars have essentially the same luminosity curve, with periods from 0.5 to 1 day.</a:t>
            </a:r>
            <a:endParaRPr b="0" lang="en-US" sz="3200" spc="-1" strike="noStrike">
              <a:latin typeface="Droid Sans"/>
            </a:endParaRPr>
          </a:p>
          <a:p>
            <a:r>
              <a:rPr b="0" lang="en-US" sz="3200" spc="-1" strike="noStrike">
                <a:latin typeface="Droid Sans"/>
              </a:rPr>
              <a:t>The lower plot is a </a:t>
            </a:r>
            <a:r>
              <a:rPr b="1" lang="en-US" sz="3200" spc="-1" strike="noStrike">
                <a:solidFill>
                  <a:srgbClr val="dc2300"/>
                </a:solidFill>
                <a:latin typeface="Droid Sans"/>
              </a:rPr>
              <a:t>Cepheid variable</a:t>
            </a:r>
            <a:r>
              <a:rPr b="0" lang="en-US" sz="3200" spc="-1" strike="noStrike">
                <a:latin typeface="Droid Sans"/>
              </a:rPr>
              <a:t>; Cepheid periods range from about 1 to 100 days.</a:t>
            </a:r>
            <a:endParaRPr b="0" lang="en-US" sz="3200" spc="-1" strike="noStrike">
              <a:latin typeface="Droid Sans"/>
            </a:endParaRPr>
          </a:p>
        </p:txBody>
      </p:sp>
      <p:pic>
        <p:nvPicPr>
          <p:cNvPr id="306" name="Picture 6" descr=""/>
          <p:cNvPicPr/>
          <p:nvPr/>
        </p:nvPicPr>
        <p:blipFill>
          <a:blip r:embed="rId1"/>
          <a:srcRect l="0" t="0" r="0" b="2313"/>
          <a:stretch/>
        </p:blipFill>
        <p:spPr>
          <a:xfrm>
            <a:off x="4866840" y="1470600"/>
            <a:ext cx="4185720" cy="7856280"/>
          </a:xfrm>
          <a:prstGeom prst="rect">
            <a:avLst/>
          </a:prstGeom>
          <a:ln>
            <a:noFill/>
          </a:ln>
        </p:spPr>
      </p:pic>
      <p:sp>
        <p:nvSpPr>
          <p:cNvPr id="307" name="CustomShape 4"/>
          <p:cNvSpPr/>
          <p:nvPr/>
        </p:nvSpPr>
        <p:spPr>
          <a:xfrm>
            <a:off x="4663440" y="6035040"/>
            <a:ext cx="4754880" cy="1371600"/>
          </a:xfrm>
          <a:prstGeom prst="rect">
            <a:avLst/>
          </a:prstGeom>
          <a:solidFill>
            <a:srgbClr val="ffffff"/>
          </a:solidFill>
          <a:ln>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8" name="TextShape 1"/>
          <p:cNvSpPr txBox="1"/>
          <p:nvPr/>
        </p:nvSpPr>
        <p:spPr>
          <a:xfrm>
            <a:off x="182880" y="182880"/>
            <a:ext cx="8778240" cy="1005840"/>
          </a:xfrm>
          <a:prstGeom prst="rect">
            <a:avLst/>
          </a:prstGeom>
          <a:noFill/>
          <a:ln>
            <a:noFill/>
          </a:ln>
        </p:spPr>
        <p:txBody>
          <a:bodyPr lIns="0" rIns="0" tIns="0" bIns="0" anchor="ctr"/>
          <a:p>
            <a:pPr algn="ctr"/>
            <a:r>
              <a:rPr b="1" lang="en-US" sz="4400" spc="-1" strike="noStrike">
                <a:latin typeface="Droid Sans"/>
              </a:rPr>
              <a:t>Variable Stars</a:t>
            </a:r>
            <a:endParaRPr b="1" lang="en-US" sz="4400" spc="-1" strike="noStrike">
              <a:latin typeface="Droid Sans"/>
            </a:endParaRPr>
          </a:p>
        </p:txBody>
      </p:sp>
      <p:sp>
        <p:nvSpPr>
          <p:cNvPr id="309" name="TextShape 2"/>
          <p:cNvSpPr txBox="1"/>
          <p:nvPr/>
        </p:nvSpPr>
        <p:spPr>
          <a:xfrm>
            <a:off x="183240" y="1371600"/>
            <a:ext cx="5120280" cy="5212080"/>
          </a:xfrm>
          <a:prstGeom prst="rect">
            <a:avLst/>
          </a:prstGeom>
          <a:noFill/>
          <a:ln>
            <a:noFill/>
          </a:ln>
        </p:spPr>
        <p:txBody>
          <a:bodyPr lIns="0" rIns="0" tIns="0" bIns="0">
            <a:normAutofit/>
          </a:bodyPr>
          <a:p>
            <a:r>
              <a:rPr b="0" lang="en-US" sz="2800" spc="-1" strike="noStrike">
                <a:latin typeface="Droid Sans"/>
              </a:rPr>
              <a:t>Late in a star’s evolution, its oscillations can become unstable, growing enormously, and greatly changing the brightness of the star each oscillation</a:t>
            </a:r>
            <a:endParaRPr b="0" lang="en-US" sz="2800" spc="-1" strike="noStrike">
              <a:latin typeface="Droid Sans"/>
            </a:endParaRPr>
          </a:p>
          <a:p>
            <a:r>
              <a:rPr b="0" lang="en-US" sz="2800" spc="-1" strike="noStrike">
                <a:latin typeface="Droid Sans"/>
              </a:rPr>
              <a:t>The larger a star is, the longer its period of oscillation</a:t>
            </a:r>
            <a:endParaRPr b="0" lang="en-US" sz="2800" spc="-1" strike="noStrike">
              <a:latin typeface="Droid Sans"/>
            </a:endParaRPr>
          </a:p>
          <a:p>
            <a:r>
              <a:rPr b="0" lang="en-US" sz="2800" spc="-1" strike="noStrike">
                <a:latin typeface="Droid Sans"/>
              </a:rPr>
              <a:t>This is a Mira variable star at its faintest and at its brightest.</a:t>
            </a:r>
            <a:endParaRPr b="0" lang="en-US" sz="2800" spc="-1" strike="noStrike">
              <a:latin typeface="Droid Sans"/>
            </a:endParaRPr>
          </a:p>
        </p:txBody>
      </p:sp>
      <p:pic>
        <p:nvPicPr>
          <p:cNvPr id="310" name="Picture 5" descr=""/>
          <p:cNvPicPr/>
          <p:nvPr/>
        </p:nvPicPr>
        <p:blipFill>
          <a:blip r:embed="rId1"/>
          <a:stretch/>
        </p:blipFill>
        <p:spPr>
          <a:xfrm>
            <a:off x="5577840" y="1188720"/>
            <a:ext cx="3403080" cy="5562360"/>
          </a:xfrm>
          <a:prstGeom prst="rect">
            <a:avLst/>
          </a:prstGeom>
          <a:ln w="936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TextShape 1"/>
          <p:cNvSpPr txBox="1"/>
          <p:nvPr/>
        </p:nvSpPr>
        <p:spPr>
          <a:xfrm>
            <a:off x="182880" y="74880"/>
            <a:ext cx="8778240" cy="1005840"/>
          </a:xfrm>
          <a:prstGeom prst="rect">
            <a:avLst/>
          </a:prstGeom>
          <a:noFill/>
          <a:ln>
            <a:noFill/>
          </a:ln>
        </p:spPr>
        <p:txBody>
          <a:bodyPr lIns="0" rIns="0" tIns="0" bIns="0" anchor="ctr"/>
          <a:p>
            <a:pPr algn="ctr"/>
            <a:r>
              <a:rPr b="1" lang="en-US" sz="4400" spc="-1" strike="noStrike">
                <a:latin typeface="Droid Sans"/>
              </a:rPr>
              <a:t>Cepheid Variables</a:t>
            </a:r>
            <a:endParaRPr b="1" lang="en-US" sz="4400" spc="-1" strike="noStrike">
              <a:latin typeface="Droid Sans"/>
            </a:endParaRPr>
          </a:p>
        </p:txBody>
      </p:sp>
      <p:pic>
        <p:nvPicPr>
          <p:cNvPr id="312" name="Picture 1" descr="">
            <a:hlinkClick r:id="" action="ppaction://media"/>
          </p:cNvPr>
          <p:cNvPicPr/>
          <p:nvPr>
            <a:videoFile r:link="rId1"/>
            <p:extLst>
              <p:ext uri="{DAA4B4D4-6D71-4841-9C94-3DE7FCFB9230}">
                <p14:media r:link="rId2"/>
              </p:ext>
            </p:extLst>
          </p:nvPr>
        </p:nvPicPr>
        <p:blipFill>
          <a:blip r:embed="rId3"/>
        </p:blipFill>
        <p:spPr>
          <a:xfrm>
            <a:off x="471600" y="1083600"/>
            <a:ext cx="8200440" cy="5591520"/>
          </a:xfrm>
          <a:prstGeom prst="rect">
            <a:avLst/>
          </a:prstGeom>
          <a:ln>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3" name="CustomShape 1"/>
          <p:cNvSpPr/>
          <p:nvPr/>
        </p:nvSpPr>
        <p:spPr>
          <a:xfrm>
            <a:off x="228600" y="76320"/>
            <a:ext cx="8915040" cy="6692400"/>
          </a:xfrm>
          <a:prstGeom prst="rect">
            <a:avLst/>
          </a:prstGeom>
          <a:noFill/>
          <a:ln>
            <a:noFill/>
          </a:ln>
        </p:spPr>
        <p:style>
          <a:lnRef idx="0"/>
          <a:fillRef idx="0"/>
          <a:effectRef idx="0"/>
          <a:fontRef idx="minor"/>
        </p:style>
      </p:sp>
      <p:sp>
        <p:nvSpPr>
          <p:cNvPr id="314" name="TextShape 2"/>
          <p:cNvSpPr txBox="1"/>
          <p:nvPr/>
        </p:nvSpPr>
        <p:spPr>
          <a:xfrm>
            <a:off x="182880" y="33480"/>
            <a:ext cx="8778240" cy="1305000"/>
          </a:xfrm>
          <a:prstGeom prst="rect">
            <a:avLst/>
          </a:prstGeom>
          <a:noFill/>
          <a:ln>
            <a:noFill/>
          </a:ln>
        </p:spPr>
        <p:txBody>
          <a:bodyPr lIns="0" rIns="0" tIns="0" bIns="0" anchor="ctr"/>
          <a:p>
            <a:pPr algn="ctr"/>
            <a:r>
              <a:rPr b="1" lang="en-US" sz="4400" spc="-1" strike="noStrike">
                <a:latin typeface="Droid Sans"/>
              </a:rPr>
              <a:t>Leavitt's period-luminosity relation</a:t>
            </a:r>
            <a:endParaRPr b="1" lang="en-US" sz="4400" spc="-1" strike="noStrike">
              <a:latin typeface="Droid Sans"/>
            </a:endParaRPr>
          </a:p>
        </p:txBody>
      </p:sp>
      <p:sp>
        <p:nvSpPr>
          <p:cNvPr id="315" name="TextShape 3"/>
          <p:cNvSpPr txBox="1"/>
          <p:nvPr/>
        </p:nvSpPr>
        <p:spPr>
          <a:xfrm>
            <a:off x="183240" y="1371600"/>
            <a:ext cx="8777880" cy="5212080"/>
          </a:xfrm>
          <a:prstGeom prst="rect">
            <a:avLst/>
          </a:prstGeom>
          <a:noFill/>
          <a:ln>
            <a:noFill/>
          </a:ln>
        </p:spPr>
        <p:txBody>
          <a:bodyPr lIns="0" rIns="0" tIns="0" bIns="0">
            <a:normAutofit/>
          </a:bodyPr>
          <a:p>
            <a:r>
              <a:rPr b="0" lang="en-US" sz="2600" spc="-1" strike="noStrike">
                <a:latin typeface="Droid Sans"/>
              </a:rPr>
              <a:t>Because large stars are brighter than small stars, there should be a relation between the period and luminosity of oscillating stars: </a:t>
            </a:r>
            <a:r>
              <a:rPr b="1" lang="en-US" sz="2600" spc="-1" strike="noStrike">
                <a:solidFill>
                  <a:srgbClr val="dc2300"/>
                </a:solidFill>
                <a:latin typeface="Droid Sans"/>
              </a:rPr>
              <a:t>Stars with longer periods should be larger and brighter than stars with shorter periods.</a:t>
            </a:r>
            <a:r>
              <a:rPr b="0" lang="en-US" sz="2600" spc="-1" strike="noStrike">
                <a:latin typeface="Droid Sans"/>
              </a:rPr>
              <a:t>    </a:t>
            </a:r>
            <a:endParaRPr b="0" lang="en-US" sz="2600" spc="-1" strike="noStrike">
              <a:latin typeface="Droid Sans"/>
            </a:endParaRPr>
          </a:p>
          <a:p>
            <a:r>
              <a:rPr b="1" lang="en-US" sz="2600" spc="-1" strike="noStrike">
                <a:solidFill>
                  <a:srgbClr val="dc2300"/>
                </a:solidFill>
                <a:latin typeface="Droid Sans"/>
              </a:rPr>
              <a:t>The larger a star is, the longer its period of oscillation.</a:t>
            </a:r>
            <a:endParaRPr b="0" lang="en-US" sz="2600" spc="-1" strike="noStrike">
              <a:latin typeface="Droid Sans"/>
            </a:endParaRPr>
          </a:p>
          <a:p>
            <a:r>
              <a:rPr b="0" lang="en-US" sz="2600" spc="-1" strike="noStrike">
                <a:latin typeface="Droid Sans"/>
              </a:rPr>
              <a:t>Henrietta Leavitt showed that this was true for Cepheid variables, looking at a set of variable stars in the Magellanic clouds in order to see stars at the same distance. </a:t>
            </a:r>
            <a:endParaRPr b="0" lang="en-US" sz="2600" spc="-1" strike="noStrike">
              <a:latin typeface="Droid Sans"/>
            </a:endParaRPr>
          </a:p>
          <a:p>
            <a:r>
              <a:rPr b="0" lang="en-US" sz="2600" spc="-1" strike="noStrike">
                <a:latin typeface="Droid Sans"/>
              </a:rPr>
              <a:t>Henrietta Leavitt discovered the period-luminosity relation for Cepheids</a:t>
            </a:r>
            <a:endParaRPr b="0" lang="en-US" sz="2600" spc="-1" strike="noStrike">
              <a:latin typeface="Droid Sans"/>
            </a:endParaRPr>
          </a:p>
          <a:p>
            <a:r>
              <a:rPr b="0" lang="en-US" sz="2600" spc="-1" strike="noStrike">
                <a:latin typeface="Droid Sans"/>
              </a:rPr>
              <a:t>The relation makes each Cepheid into a standard candle: a light source whose luminosity is known, once the period is measured.</a:t>
            </a:r>
            <a:endParaRPr b="0" lang="en-US" sz="2600" spc="-1" strike="noStrike">
              <a:latin typeface="Droid Sans"/>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 name="CustomShape 1"/>
          <p:cNvSpPr/>
          <p:nvPr/>
        </p:nvSpPr>
        <p:spPr>
          <a:xfrm>
            <a:off x="0" y="0"/>
            <a:ext cx="3018960" cy="4782240"/>
          </a:xfrm>
          <a:prstGeom prst="rect">
            <a:avLst/>
          </a:prstGeom>
          <a:noFill/>
          <a:ln w="9360">
            <a:noFill/>
          </a:ln>
        </p:spPr>
        <p:style>
          <a:lnRef idx="0"/>
          <a:fillRef idx="0"/>
          <a:effectRef idx="0"/>
          <a:fontRef idx="minor"/>
        </p:style>
      </p:sp>
      <p:sp>
        <p:nvSpPr>
          <p:cNvPr id="317" name="TextShape 2"/>
          <p:cNvSpPr txBox="1"/>
          <p:nvPr/>
        </p:nvSpPr>
        <p:spPr>
          <a:xfrm>
            <a:off x="183240" y="1371600"/>
            <a:ext cx="3382920" cy="5212080"/>
          </a:xfrm>
          <a:prstGeom prst="rect">
            <a:avLst/>
          </a:prstGeom>
          <a:noFill/>
          <a:ln>
            <a:noFill/>
          </a:ln>
        </p:spPr>
        <p:txBody>
          <a:bodyPr lIns="0" rIns="0" tIns="0" bIns="0">
            <a:normAutofit/>
          </a:bodyPr>
          <a:p>
            <a:r>
              <a:rPr b="0" lang="en-US" sz="3200" spc="-1" strike="noStrike">
                <a:latin typeface="Droid Sans"/>
              </a:rPr>
              <a:t>Henrietta Leavitt measured the relation between period and luminosity for variable stars with long periods (1-60 days), called Cepheids</a:t>
            </a:r>
            <a:endParaRPr b="0" lang="en-US" sz="3200" spc="-1" strike="noStrike">
              <a:latin typeface="Droid Sans"/>
            </a:endParaRPr>
          </a:p>
        </p:txBody>
      </p:sp>
      <p:sp>
        <p:nvSpPr>
          <p:cNvPr id="318" name="TextShape 3"/>
          <p:cNvSpPr txBox="1"/>
          <p:nvPr/>
        </p:nvSpPr>
        <p:spPr>
          <a:xfrm>
            <a:off x="182880" y="-105120"/>
            <a:ext cx="8778240" cy="1005840"/>
          </a:xfrm>
          <a:prstGeom prst="rect">
            <a:avLst/>
          </a:prstGeom>
          <a:noFill/>
          <a:ln>
            <a:noFill/>
          </a:ln>
        </p:spPr>
        <p:txBody>
          <a:bodyPr lIns="0" rIns="0" tIns="0" bIns="0" anchor="ctr"/>
          <a:p>
            <a:r>
              <a:rPr b="1" lang="en-US" sz="4400" spc="-1" strike="noStrike">
                <a:latin typeface="Droid Sans"/>
              </a:rPr>
              <a:t>Henrietta Leavitt</a:t>
            </a:r>
            <a:endParaRPr b="1" lang="en-US" sz="4400" spc="-1" strike="noStrike">
              <a:latin typeface="Droid Sans"/>
            </a:endParaRPr>
          </a:p>
        </p:txBody>
      </p:sp>
      <p:pic>
        <p:nvPicPr>
          <p:cNvPr id="319" name="Picture 1026" descr=""/>
          <p:cNvPicPr/>
          <p:nvPr/>
        </p:nvPicPr>
        <p:blipFill>
          <a:blip r:embed="rId1"/>
          <a:stretch/>
        </p:blipFill>
        <p:spPr>
          <a:xfrm>
            <a:off x="3729600" y="810720"/>
            <a:ext cx="5430960" cy="6080400"/>
          </a:xfrm>
          <a:prstGeom prst="rect">
            <a:avLst/>
          </a:prstGeom>
          <a:ln w="936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TextShape 1"/>
          <p:cNvSpPr txBox="1"/>
          <p:nvPr/>
        </p:nvSpPr>
        <p:spPr>
          <a:xfrm>
            <a:off x="182880" y="-33120"/>
            <a:ext cx="8778240" cy="1005840"/>
          </a:xfrm>
          <a:prstGeom prst="rect">
            <a:avLst/>
          </a:prstGeom>
          <a:noFill/>
          <a:ln>
            <a:noFill/>
          </a:ln>
        </p:spPr>
        <p:txBody>
          <a:bodyPr lIns="0" rIns="0" tIns="0" bIns="0" anchor="ctr"/>
          <a:p>
            <a:pPr algn="ctr"/>
            <a:r>
              <a:rPr b="1" lang="en-US" sz="4400" spc="-1" strike="noStrike">
                <a:latin typeface="Droid Sans"/>
              </a:rPr>
              <a:t>Astronomy in the news</a:t>
            </a:r>
            <a:endParaRPr b="1" lang="en-US" sz="4400" spc="-1" strike="noStrike">
              <a:latin typeface="Droid Sans"/>
            </a:endParaRPr>
          </a:p>
        </p:txBody>
      </p:sp>
      <p:pic>
        <p:nvPicPr>
          <p:cNvPr id="256" name="" descr=""/>
          <p:cNvPicPr/>
          <p:nvPr/>
        </p:nvPicPr>
        <p:blipFill>
          <a:blip r:embed="rId1"/>
          <a:stretch/>
        </p:blipFill>
        <p:spPr>
          <a:xfrm>
            <a:off x="21600" y="835560"/>
            <a:ext cx="9122400" cy="5682960"/>
          </a:xfrm>
          <a:prstGeom prst="rect">
            <a:avLst/>
          </a:prstGeom>
          <a:ln>
            <a:noFill/>
          </a:ln>
        </p:spPr>
      </p:pic>
      <p:sp>
        <p:nvSpPr>
          <p:cNvPr id="257" name="TextShape 2"/>
          <p:cNvSpPr txBox="1"/>
          <p:nvPr/>
        </p:nvSpPr>
        <p:spPr>
          <a:xfrm>
            <a:off x="36000" y="6518520"/>
            <a:ext cx="5303520" cy="346320"/>
          </a:xfrm>
          <a:prstGeom prst="rect">
            <a:avLst/>
          </a:prstGeom>
          <a:noFill/>
          <a:ln>
            <a:noFill/>
          </a:ln>
        </p:spPr>
        <p:txBody>
          <a:bodyPr lIns="90000" rIns="90000" tIns="45000" bIns="45000"/>
          <a:p>
            <a:r>
              <a:rPr b="0" lang="en-US" sz="1800" spc="-1" strike="noStrike">
                <a:latin typeface="Arial"/>
              </a:rPr>
              <a:t>Source: http://www.eso.org/public/news/eso1432/</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0" name="Picture 4" descr=""/>
          <p:cNvPicPr/>
          <p:nvPr/>
        </p:nvPicPr>
        <p:blipFill>
          <a:blip r:embed="rId1"/>
          <a:stretch/>
        </p:blipFill>
        <p:spPr>
          <a:xfrm>
            <a:off x="585720" y="136440"/>
            <a:ext cx="3425400" cy="6582960"/>
          </a:xfrm>
          <a:prstGeom prst="rect">
            <a:avLst/>
          </a:prstGeom>
          <a:ln>
            <a:noFill/>
          </a:ln>
        </p:spPr>
      </p:pic>
      <p:sp>
        <p:nvSpPr>
          <p:cNvPr id="321" name="CustomShape 1"/>
          <p:cNvSpPr/>
          <p:nvPr/>
        </p:nvSpPr>
        <p:spPr>
          <a:xfrm>
            <a:off x="4348800" y="759600"/>
            <a:ext cx="1235520" cy="4561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400" spc="-1" strike="noStrike">
                <a:solidFill>
                  <a:srgbClr val="000000"/>
                </a:solidFill>
                <a:latin typeface="Calibri"/>
              </a:rPr>
              <a:t>RR Lyrae</a:t>
            </a:r>
            <a:endParaRPr b="0" lang="en-US" sz="2400" spc="-1" strike="noStrike">
              <a:latin typeface="Arial"/>
            </a:endParaRPr>
          </a:p>
        </p:txBody>
      </p:sp>
      <p:sp>
        <p:nvSpPr>
          <p:cNvPr id="322" name="CustomShape 2"/>
          <p:cNvSpPr/>
          <p:nvPr/>
        </p:nvSpPr>
        <p:spPr>
          <a:xfrm>
            <a:off x="4349160" y="2687760"/>
            <a:ext cx="1199160" cy="4561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400" spc="-1" strike="noStrike">
                <a:solidFill>
                  <a:srgbClr val="000000"/>
                </a:solidFill>
                <a:latin typeface="Calibri"/>
              </a:rPr>
              <a:t>Cepheid</a:t>
            </a:r>
            <a:endParaRPr b="0" lang="en-US" sz="2400" spc="-1" strike="noStrike">
              <a:latin typeface="Arial"/>
            </a:endParaRPr>
          </a:p>
        </p:txBody>
      </p:sp>
      <p:sp>
        <p:nvSpPr>
          <p:cNvPr id="323" name="CustomShape 3"/>
          <p:cNvSpPr/>
          <p:nvPr/>
        </p:nvSpPr>
        <p:spPr>
          <a:xfrm>
            <a:off x="4425120" y="4800600"/>
            <a:ext cx="4196880" cy="821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400" spc="-1" strike="noStrike">
                <a:solidFill>
                  <a:srgbClr val="000000"/>
                </a:solidFill>
                <a:latin typeface="Calibri"/>
              </a:rPr>
              <a:t>Cepheid—two displaced images </a:t>
            </a:r>
            <a:endParaRPr b="0" lang="en-US" sz="2400" spc="-1" strike="noStrike">
              <a:latin typeface="Arial"/>
            </a:endParaRPr>
          </a:p>
          <a:p>
            <a:pPr>
              <a:lnSpc>
                <a:spcPct val="100000"/>
              </a:lnSpc>
            </a:pPr>
            <a:r>
              <a:rPr b="0" lang="en-US" sz="2400" spc="-1" strike="noStrike">
                <a:solidFill>
                  <a:srgbClr val="000000"/>
                </a:solidFill>
                <a:latin typeface="Calibri"/>
              </a:rPr>
              <a:t>taken at different times </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4" name="CustomShape 1"/>
          <p:cNvSpPr/>
          <p:nvPr/>
        </p:nvSpPr>
        <p:spPr>
          <a:xfrm>
            <a:off x="36000" y="72000"/>
            <a:ext cx="9143640" cy="1370160"/>
          </a:xfrm>
          <a:prstGeom prst="rect">
            <a:avLst/>
          </a:prstGeom>
          <a:noFill/>
          <a:ln w="9360">
            <a:noFill/>
          </a:ln>
        </p:spPr>
        <p:style>
          <a:lnRef idx="0"/>
          <a:fillRef idx="0"/>
          <a:effectRef idx="0"/>
          <a:fontRef idx="minor"/>
        </p:style>
        <p:txBody>
          <a:bodyPr lIns="90000" rIns="90000" tIns="45000" bIns="45000"/>
          <a:p>
            <a:pPr>
              <a:lnSpc>
                <a:spcPct val="100000"/>
              </a:lnSpc>
              <a:spcBef>
                <a:spcPts val="1400"/>
              </a:spcBef>
            </a:pPr>
            <a:r>
              <a:rPr b="0" lang="en-US" sz="2800" spc="-1" strike="noStrike">
                <a:latin typeface="Droid Sans"/>
              </a:rPr>
              <a:t>Leavitt  was part of a group of women “computers” that looked over many thousands of plates and included Annie Jump Cannon in Harvard College Observatory</a:t>
            </a:r>
            <a:endParaRPr b="0" lang="en-US" sz="2800" spc="-1" strike="noStrike">
              <a:latin typeface="Arial"/>
            </a:endParaRPr>
          </a:p>
        </p:txBody>
      </p:sp>
      <p:pic>
        <p:nvPicPr>
          <p:cNvPr id="325" name="Picture 4" descr=""/>
          <p:cNvPicPr/>
          <p:nvPr/>
        </p:nvPicPr>
        <p:blipFill>
          <a:blip r:embed="rId1"/>
          <a:stretch/>
        </p:blipFill>
        <p:spPr>
          <a:xfrm>
            <a:off x="1054080" y="1476000"/>
            <a:ext cx="7003800" cy="5356440"/>
          </a:xfrm>
          <a:prstGeom prst="rect">
            <a:avLst/>
          </a:prstGeom>
          <a:ln>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6" name="CustomShape 1"/>
          <p:cNvSpPr/>
          <p:nvPr/>
        </p:nvSpPr>
        <p:spPr>
          <a:xfrm>
            <a:off x="838080" y="0"/>
            <a:ext cx="7543440" cy="1735560"/>
          </a:xfrm>
          <a:prstGeom prst="rect">
            <a:avLst/>
          </a:prstGeom>
          <a:noFill/>
          <a:ln w="9360">
            <a:noFill/>
          </a:ln>
        </p:spPr>
        <p:style>
          <a:lnRef idx="0"/>
          <a:fillRef idx="0"/>
          <a:effectRef idx="0"/>
          <a:fontRef idx="minor"/>
        </p:style>
      </p:sp>
      <p:sp>
        <p:nvSpPr>
          <p:cNvPr id="327" name="TextShape 2"/>
          <p:cNvSpPr txBox="1"/>
          <p:nvPr/>
        </p:nvSpPr>
        <p:spPr>
          <a:xfrm>
            <a:off x="182880" y="93960"/>
            <a:ext cx="8778240" cy="1183320"/>
          </a:xfrm>
          <a:prstGeom prst="rect">
            <a:avLst/>
          </a:prstGeom>
          <a:noFill/>
          <a:ln>
            <a:noFill/>
          </a:ln>
        </p:spPr>
        <p:txBody>
          <a:bodyPr lIns="0" rIns="0" tIns="0" bIns="0" anchor="ctr"/>
          <a:p>
            <a:pPr algn="ctr"/>
            <a:r>
              <a:rPr b="1" lang="en-US" sz="4000" spc="-1" strike="noStrike">
                <a:latin typeface="Droid Sans"/>
              </a:rPr>
              <a:t>Leavitt’s Period-Luminosity Relation for Cepheid Variable Stars</a:t>
            </a:r>
            <a:endParaRPr b="1" lang="en-US" sz="4000" spc="-1" strike="noStrike">
              <a:latin typeface="Droid Sans"/>
            </a:endParaRPr>
          </a:p>
        </p:txBody>
      </p:sp>
      <p:sp>
        <p:nvSpPr>
          <p:cNvPr id="328" name="TextShape 3"/>
          <p:cNvSpPr txBox="1"/>
          <p:nvPr/>
        </p:nvSpPr>
        <p:spPr>
          <a:xfrm>
            <a:off x="183240" y="1371600"/>
            <a:ext cx="8777880" cy="3977280"/>
          </a:xfrm>
          <a:prstGeom prst="rect">
            <a:avLst/>
          </a:prstGeom>
          <a:noFill/>
          <a:ln>
            <a:noFill/>
          </a:ln>
        </p:spPr>
        <p:txBody>
          <a:bodyPr lIns="0" rIns="0" tIns="0" bIns="0">
            <a:normAutofit/>
          </a:bodyPr>
          <a:p>
            <a:endParaRPr b="0" lang="en-US" sz="3200" spc="-1" strike="noStrike">
              <a:latin typeface="Droid Sans"/>
            </a:endParaRPr>
          </a:p>
        </p:txBody>
      </p:sp>
      <p:pic>
        <p:nvPicPr>
          <p:cNvPr id="329" name="Picture 1" descr=""/>
          <p:cNvPicPr/>
          <p:nvPr/>
        </p:nvPicPr>
        <p:blipFill>
          <a:blip r:embed="rId1"/>
          <a:stretch/>
        </p:blipFill>
        <p:spPr>
          <a:xfrm>
            <a:off x="609840" y="1219320"/>
            <a:ext cx="7884720" cy="5466960"/>
          </a:xfrm>
          <a:prstGeom prst="rect">
            <a:avLst/>
          </a:prstGeom>
          <a:ln w="9360">
            <a:noFill/>
          </a:ln>
        </p:spPr>
      </p:pic>
      <p:sp>
        <p:nvSpPr>
          <p:cNvPr id="330" name="CustomShape 4"/>
          <p:cNvSpPr/>
          <p:nvPr/>
        </p:nvSpPr>
        <p:spPr>
          <a:xfrm>
            <a:off x="3711600" y="4252680"/>
            <a:ext cx="414648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ff0000"/>
                </a:solidFill>
                <a:latin typeface="Calibri"/>
              </a:rPr>
              <a:t>RR Lyrae stars all have the same luminosity</a:t>
            </a:r>
            <a:endParaRPr b="0" lang="en-US" sz="1800" spc="-1" strike="noStrike">
              <a:latin typeface="Arial"/>
            </a:endParaRPr>
          </a:p>
        </p:txBody>
      </p:sp>
      <p:sp>
        <p:nvSpPr>
          <p:cNvPr id="331" name="CustomShape 5"/>
          <p:cNvSpPr/>
          <p:nvPr/>
        </p:nvSpPr>
        <p:spPr>
          <a:xfrm>
            <a:off x="6770880" y="1834920"/>
            <a:ext cx="2321640" cy="63900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ff0000"/>
                </a:solidFill>
                <a:latin typeface="Calibri"/>
              </a:rPr>
              <a:t>Cepheids: measure period, get luminosity</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2" name="TextShape 1"/>
          <p:cNvSpPr txBox="1"/>
          <p:nvPr/>
        </p:nvSpPr>
        <p:spPr>
          <a:xfrm>
            <a:off x="183240" y="1371600"/>
            <a:ext cx="8777880" cy="5029200"/>
          </a:xfrm>
          <a:prstGeom prst="rect">
            <a:avLst/>
          </a:prstGeom>
          <a:noFill/>
          <a:ln>
            <a:noFill/>
          </a:ln>
        </p:spPr>
        <p:txBody>
          <a:bodyPr lIns="0" rIns="0" tIns="0" bIns="0">
            <a:normAutofit/>
          </a:bodyPr>
          <a:p>
            <a:r>
              <a:rPr b="1" lang="en-US" sz="3600" spc="-1" strike="noStrike">
                <a:solidFill>
                  <a:srgbClr val="dc2300"/>
                </a:solidFill>
                <a:latin typeface="Droid Sans"/>
              </a:rPr>
              <a:t>A Cepheid variable can be used as a standard candle:</a:t>
            </a:r>
            <a:endParaRPr b="0" lang="en-US" sz="3600" spc="-1" strike="noStrike">
              <a:latin typeface="Droid Sans"/>
            </a:endParaRPr>
          </a:p>
          <a:p>
            <a:pPr marL="432000" indent="-324000">
              <a:spcAft>
                <a:spcPts val="1417"/>
              </a:spcAft>
              <a:buClr>
                <a:srgbClr val="000000"/>
              </a:buClr>
              <a:buFont typeface="StarSymbol"/>
              <a:buAutoNum type="arabicParenR"/>
            </a:pPr>
            <a:r>
              <a:rPr b="0" lang="en-US" sz="3600" spc="-1" strike="noStrike">
                <a:latin typeface="Droid Sans"/>
              </a:rPr>
              <a:t>Find its luminosity by measuring its period</a:t>
            </a:r>
            <a:endParaRPr b="0" lang="en-US" sz="3600" spc="-1" strike="noStrike">
              <a:latin typeface="Droid Sans"/>
            </a:endParaRPr>
          </a:p>
          <a:p>
            <a:pPr marL="432000" indent="-324000">
              <a:spcAft>
                <a:spcPts val="1417"/>
              </a:spcAft>
              <a:buClr>
                <a:srgbClr val="000000"/>
              </a:buClr>
              <a:buFont typeface="StarSymbol"/>
              <a:buAutoNum type="arabicParenR"/>
            </a:pPr>
            <a:r>
              <a:rPr b="0" lang="en-US" sz="3600" spc="-1" strike="noStrike">
                <a:latin typeface="Droid Sans"/>
              </a:rPr>
              <a:t>Measure its apparent brightness and deduce its distance from the 1/r2 formula</a:t>
            </a:r>
            <a:br/>
            <a:r>
              <a:rPr b="0" lang="en-US" sz="3600" spc="-1" strike="noStrike">
                <a:latin typeface="Droid Sans"/>
              </a:rPr>
              <a:t> </a:t>
            </a:r>
            <a:endParaRPr b="0" lang="en-US" sz="3600" spc="-1" strike="noStrike">
              <a:latin typeface="Droid Sans"/>
            </a:endParaRPr>
          </a:p>
        </p:txBody>
      </p:sp>
      <p:sp>
        <p:nvSpPr>
          <p:cNvPr id="333" name="TextShape 2"/>
          <p:cNvSpPr txBox="1"/>
          <p:nvPr/>
        </p:nvSpPr>
        <p:spPr>
          <a:xfrm>
            <a:off x="182880" y="182880"/>
            <a:ext cx="8778240" cy="1005840"/>
          </a:xfrm>
          <a:prstGeom prst="rect">
            <a:avLst/>
          </a:prstGeom>
          <a:noFill/>
          <a:ln>
            <a:noFill/>
          </a:ln>
        </p:spPr>
        <p:txBody>
          <a:bodyPr lIns="0" rIns="0" tIns="0" bIns="0" anchor="ctr"/>
          <a:p>
            <a:pPr algn="ctr"/>
            <a:r>
              <a:rPr b="1" lang="en-US" sz="4400" spc="-1" strike="noStrike">
                <a:latin typeface="Droid Sans"/>
              </a:rPr>
              <a:t>Cepheids as standard candles</a:t>
            </a:r>
            <a:endParaRPr b="1" lang="en-US" sz="4400" spc="-1" strike="noStrike">
              <a:latin typeface="Droid Sans"/>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4" name="TextShape 1"/>
          <p:cNvSpPr txBox="1"/>
          <p:nvPr/>
        </p:nvSpPr>
        <p:spPr>
          <a:xfrm>
            <a:off x="183240" y="1371600"/>
            <a:ext cx="8777880" cy="5303520"/>
          </a:xfrm>
          <a:prstGeom prst="rect">
            <a:avLst/>
          </a:prstGeom>
          <a:noFill/>
          <a:ln>
            <a:noFill/>
          </a:ln>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latin typeface="Droid Sans"/>
              </a:rPr>
              <a:t>Use radar bouncing to find distances to Mars and Venus and so to find 1 AU</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Knowing 1 AU → use parallax to find the distance to stars within a few thousand light-years </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Knowing the distance to these stars, find the luminosity of main sequence stars.  </a:t>
            </a:r>
            <a:br/>
            <a:r>
              <a:rPr b="0" lang="en-US" sz="3200" spc="-1" strike="noStrike">
                <a:latin typeface="Droid Sans"/>
              </a:rPr>
              <a:t>→</a:t>
            </a:r>
            <a:r>
              <a:rPr b="0" lang="en-US" sz="3200" spc="-1" strike="noStrike">
                <a:latin typeface="Droid Sans"/>
              </a:rPr>
              <a:t>	</a:t>
            </a:r>
            <a:r>
              <a:rPr b="0" lang="en-US" sz="3200" spc="-1" strike="noStrike">
                <a:latin typeface="Droid Sans"/>
              </a:rPr>
              <a:t>Using main-sequence stars as standard candles, find </a:t>
            </a:r>
            <a:br/>
            <a:r>
              <a:rPr b="0" lang="en-US" sz="3200" spc="-1" strike="noStrike">
                <a:latin typeface="Droid Sans"/>
              </a:rPr>
              <a:t>	</a:t>
            </a:r>
            <a:r>
              <a:rPr b="0" lang="en-US" sz="3200" spc="-1" strike="noStrike">
                <a:latin typeface="Droid Sans"/>
              </a:rPr>
              <a:t>the distance to stars throughout our galaxy.</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Knowing the distance to clusters of stars in the galaxy, find the luminosity of Cepheid variables.</a:t>
            </a:r>
            <a:br/>
            <a:r>
              <a:rPr b="0" lang="en-US" sz="3200" spc="-1" strike="noStrike">
                <a:latin typeface="Droid Sans"/>
              </a:rPr>
              <a:t>→ Using Cepheid variables as standard candles, find the </a:t>
            </a:r>
            <a:br/>
            <a:r>
              <a:rPr b="0" lang="en-US" sz="3200" spc="-1" strike="noStrike">
                <a:latin typeface="Droid Sans"/>
              </a:rPr>
              <a:t>	</a:t>
            </a:r>
            <a:r>
              <a:rPr b="0" lang="en-US" sz="3200" spc="-1" strike="noStrike">
                <a:latin typeface="Droid Sans"/>
              </a:rPr>
              <a:t>distance to galaxies outside the Milky Way. </a:t>
            </a:r>
            <a:br/>
            <a:r>
              <a:rPr b="0" lang="en-US" sz="3200" spc="-1" strike="noStrike">
                <a:latin typeface="Droid Sans"/>
              </a:rPr>
              <a:t> </a:t>
            </a:r>
            <a:endParaRPr b="0" lang="en-US" sz="3200" spc="-1" strike="noStrike">
              <a:latin typeface="Droid Sans"/>
            </a:endParaRPr>
          </a:p>
        </p:txBody>
      </p:sp>
      <p:sp>
        <p:nvSpPr>
          <p:cNvPr id="335" name="TextShape 2"/>
          <p:cNvSpPr txBox="1"/>
          <p:nvPr/>
        </p:nvSpPr>
        <p:spPr>
          <a:xfrm>
            <a:off x="182880" y="182880"/>
            <a:ext cx="8778240" cy="1005840"/>
          </a:xfrm>
          <a:prstGeom prst="rect">
            <a:avLst/>
          </a:prstGeom>
          <a:noFill/>
          <a:ln>
            <a:noFill/>
          </a:ln>
        </p:spPr>
        <p:txBody>
          <a:bodyPr lIns="0" rIns="0" tIns="0" bIns="0" anchor="ctr"/>
          <a:p>
            <a:pPr algn="ctr"/>
            <a:r>
              <a:rPr b="1" lang="en-US" sz="4400" spc="-1" strike="noStrike">
                <a:latin typeface="Droid Sans"/>
              </a:rPr>
              <a:t>Summary of the distance ladder</a:t>
            </a:r>
            <a:endParaRPr b="1" lang="en-US" sz="4400" spc="-1" strike="noStrike">
              <a:latin typeface="Droid Sans"/>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6" name="Picture 3" descr=""/>
          <p:cNvPicPr/>
          <p:nvPr/>
        </p:nvPicPr>
        <p:blipFill>
          <a:blip r:embed="rId1"/>
          <a:stretch/>
        </p:blipFill>
        <p:spPr>
          <a:xfrm>
            <a:off x="1488600" y="374040"/>
            <a:ext cx="5714640" cy="5790960"/>
          </a:xfrm>
          <a:prstGeom prst="rect">
            <a:avLst/>
          </a:prstGeom>
          <a:ln w="936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7" name="TextShape 1"/>
          <p:cNvSpPr txBox="1"/>
          <p:nvPr/>
        </p:nvSpPr>
        <p:spPr>
          <a:xfrm>
            <a:off x="183240" y="1371600"/>
            <a:ext cx="8777880" cy="5212080"/>
          </a:xfrm>
          <a:prstGeom prst="rect">
            <a:avLst/>
          </a:prstGeom>
          <a:noFill/>
          <a:ln>
            <a:noFill/>
          </a:ln>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latin typeface="Droid Sans"/>
              </a:rPr>
              <a:t>With variable stars as the standard candle, the size of the Milky Way can now be found</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Harlow Shapley in 1917 found the distances to distant globular clusters using these variable stars</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By assuming that the most distant globular clusters lie near the outside of the Milky Way, he found the extent of the Milky Way's halo</a:t>
            </a:r>
            <a:endParaRPr b="0" lang="en-US" sz="3200" spc="-1" strike="noStrike">
              <a:latin typeface="Droid Sans"/>
            </a:endParaRPr>
          </a:p>
          <a:p>
            <a:pPr marL="432000" indent="-324000">
              <a:spcAft>
                <a:spcPts val="1417"/>
              </a:spcAft>
              <a:buClr>
                <a:srgbClr val="000000"/>
              </a:buClr>
              <a:buSzPct val="45000"/>
              <a:buFont typeface="Wingdings" charset="2"/>
              <a:buChar char=""/>
            </a:pPr>
            <a:r>
              <a:rPr b="0" lang="en-US" sz="3200" spc="-1" strike="noStrike">
                <a:latin typeface="Droid Sans"/>
              </a:rPr>
              <a:t>And by noting that there are more globular clusters on one side of the sky than the other, he deduced that the Sun is not at the center of the Milky Way (globular clusters lie outside the disk of the galaxy, so they are less obscured by dust) and found the direction to the Galactic Center</a:t>
            </a:r>
            <a:endParaRPr b="0" lang="en-US" sz="3200" spc="-1" strike="noStrike">
              <a:latin typeface="Droid Sans"/>
            </a:endParaRPr>
          </a:p>
        </p:txBody>
      </p:sp>
      <p:sp>
        <p:nvSpPr>
          <p:cNvPr id="338" name="TextShape 2"/>
          <p:cNvSpPr txBox="1"/>
          <p:nvPr/>
        </p:nvSpPr>
        <p:spPr>
          <a:xfrm>
            <a:off x="182880" y="182880"/>
            <a:ext cx="8778240" cy="1005840"/>
          </a:xfrm>
          <a:prstGeom prst="rect">
            <a:avLst/>
          </a:prstGeom>
          <a:noFill/>
          <a:ln>
            <a:noFill/>
          </a:ln>
        </p:spPr>
        <p:txBody>
          <a:bodyPr lIns="0" rIns="0" tIns="0" bIns="0" anchor="ctr"/>
          <a:p>
            <a:pPr algn="ctr"/>
            <a:r>
              <a:rPr b="1" lang="en-US" sz="4400" spc="-1" strike="noStrike">
                <a:latin typeface="Droid Sans"/>
              </a:rPr>
              <a:t>Size of the Milky Way</a:t>
            </a:r>
            <a:endParaRPr b="1" lang="en-US" sz="4400" spc="-1" strike="noStrike">
              <a:latin typeface="Droid Sans"/>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9" name="CustomShape 1"/>
          <p:cNvSpPr/>
          <p:nvPr/>
        </p:nvSpPr>
        <p:spPr>
          <a:xfrm>
            <a:off x="0" y="0"/>
            <a:ext cx="9144000" cy="6858000"/>
          </a:xfrm>
          <a:prstGeom prst="rect">
            <a:avLst/>
          </a:prstGeom>
          <a:solidFill>
            <a:srgbClr val="000000"/>
          </a:solidFill>
          <a:ln>
            <a:noFill/>
          </a:ln>
        </p:spPr>
        <p:style>
          <a:lnRef idx="0"/>
          <a:fillRef idx="0"/>
          <a:effectRef idx="0"/>
          <a:fontRef idx="minor"/>
        </p:style>
      </p:sp>
      <p:sp>
        <p:nvSpPr>
          <p:cNvPr id="340" name="TextShape 2"/>
          <p:cNvSpPr txBox="1"/>
          <p:nvPr/>
        </p:nvSpPr>
        <p:spPr>
          <a:xfrm>
            <a:off x="182880" y="182880"/>
            <a:ext cx="8778240" cy="1005840"/>
          </a:xfrm>
          <a:prstGeom prst="rect">
            <a:avLst/>
          </a:prstGeom>
          <a:noFill/>
          <a:ln>
            <a:noFill/>
          </a:ln>
        </p:spPr>
        <p:txBody>
          <a:bodyPr lIns="0" rIns="0" tIns="0" bIns="0" anchor="ctr"/>
          <a:p>
            <a:pPr algn="ctr"/>
            <a:endParaRPr b="1" lang="en-US" sz="4400" spc="-1" strike="noStrike">
              <a:latin typeface="Droid Sans"/>
            </a:endParaRPr>
          </a:p>
        </p:txBody>
      </p:sp>
      <p:sp>
        <p:nvSpPr>
          <p:cNvPr id="341" name="TextShape 3"/>
          <p:cNvSpPr txBox="1"/>
          <p:nvPr/>
        </p:nvSpPr>
        <p:spPr>
          <a:xfrm>
            <a:off x="183240" y="1371600"/>
            <a:ext cx="8777880" cy="3977280"/>
          </a:xfrm>
          <a:prstGeom prst="rect">
            <a:avLst/>
          </a:prstGeom>
          <a:noFill/>
          <a:ln>
            <a:noFill/>
          </a:ln>
        </p:spPr>
        <p:txBody>
          <a:bodyPr lIns="0" rIns="0" tIns="0" bIns="0">
            <a:normAutofit/>
          </a:bodyPr>
          <a:p>
            <a:endParaRPr b="0" lang="en-US" sz="3200" spc="-1" strike="noStrike">
              <a:latin typeface="Droid Sans"/>
            </a:endParaRPr>
          </a:p>
        </p:txBody>
      </p:sp>
      <p:pic>
        <p:nvPicPr>
          <p:cNvPr id="342" name="Picture 4" descr=""/>
          <p:cNvPicPr/>
          <p:nvPr/>
        </p:nvPicPr>
        <p:blipFill>
          <a:blip r:embed="rId1"/>
          <a:stretch/>
        </p:blipFill>
        <p:spPr>
          <a:xfrm>
            <a:off x="1737720" y="-365760"/>
            <a:ext cx="7314840" cy="7468200"/>
          </a:xfrm>
          <a:prstGeom prst="rect">
            <a:avLst/>
          </a:prstGeom>
          <a:ln>
            <a:noFill/>
          </a:ln>
        </p:spPr>
      </p:pic>
      <p:sp>
        <p:nvSpPr>
          <p:cNvPr id="343" name="TextShape 4"/>
          <p:cNvSpPr txBox="1"/>
          <p:nvPr/>
        </p:nvSpPr>
        <p:spPr>
          <a:xfrm>
            <a:off x="182880" y="302400"/>
            <a:ext cx="2108520" cy="886320"/>
          </a:xfrm>
          <a:prstGeom prst="rect">
            <a:avLst/>
          </a:prstGeom>
          <a:noFill/>
          <a:ln>
            <a:noFill/>
          </a:ln>
        </p:spPr>
        <p:txBody>
          <a:bodyPr lIns="90000" rIns="90000" tIns="45000" bIns="45000"/>
          <a:p>
            <a:pPr>
              <a:lnSpc>
                <a:spcPct val="100000"/>
              </a:lnSpc>
            </a:pPr>
            <a:r>
              <a:rPr b="0" lang="en-US" sz="1800" spc="-1" strike="noStrike">
                <a:solidFill>
                  <a:srgbClr val="ffffff"/>
                </a:solidFill>
                <a:latin typeface="Calibri"/>
              </a:rPr>
              <a:t>Globular </a:t>
            </a:r>
            <a:endParaRPr b="0" lang="en-US" sz="1800" spc="-1" strike="noStrike">
              <a:latin typeface="Arial"/>
            </a:endParaRPr>
          </a:p>
          <a:p>
            <a:pPr>
              <a:lnSpc>
                <a:spcPct val="100000"/>
              </a:lnSpc>
            </a:pPr>
            <a:r>
              <a:rPr b="0" lang="en-US" sz="1800" spc="-1" strike="noStrike">
                <a:solidFill>
                  <a:srgbClr val="ffffff"/>
                </a:solidFill>
                <a:latin typeface="Calibri"/>
              </a:rPr>
              <a:t>Cluster </a:t>
            </a:r>
            <a:endParaRPr b="0" lang="en-US" sz="1800" spc="-1" strike="noStrike">
              <a:latin typeface="Arial"/>
            </a:endParaRPr>
          </a:p>
          <a:p>
            <a:pPr>
              <a:lnSpc>
                <a:spcPct val="100000"/>
              </a:lnSpc>
            </a:pPr>
            <a:r>
              <a:rPr b="0" lang="en-US" sz="1800" spc="-1" strike="noStrike">
                <a:solidFill>
                  <a:srgbClr val="ffffff"/>
                </a:solidFill>
                <a:latin typeface="Calibri"/>
              </a:rPr>
              <a:t>M107</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4" name="TextShape 1"/>
          <p:cNvSpPr txBox="1"/>
          <p:nvPr/>
        </p:nvSpPr>
        <p:spPr>
          <a:xfrm>
            <a:off x="182880" y="182880"/>
            <a:ext cx="8778240" cy="1005840"/>
          </a:xfrm>
          <a:prstGeom prst="rect">
            <a:avLst/>
          </a:prstGeom>
          <a:noFill/>
          <a:ln>
            <a:noFill/>
          </a:ln>
        </p:spPr>
        <p:txBody>
          <a:bodyPr lIns="0" rIns="0" tIns="0" bIns="0" anchor="ctr"/>
          <a:p>
            <a:pPr algn="ctr"/>
            <a:endParaRPr b="1" lang="en-US" sz="4400" spc="-1" strike="noStrike">
              <a:latin typeface="Droid Sans"/>
            </a:endParaRPr>
          </a:p>
        </p:txBody>
      </p:sp>
      <p:pic>
        <p:nvPicPr>
          <p:cNvPr id="345" name="" descr=""/>
          <p:cNvPicPr/>
          <p:nvPr/>
        </p:nvPicPr>
        <p:blipFill>
          <a:blip r:embed="rId1"/>
          <a:stretch/>
        </p:blipFill>
        <p:spPr>
          <a:xfrm>
            <a:off x="1194840" y="0"/>
            <a:ext cx="6754320" cy="6858000"/>
          </a:xfrm>
          <a:prstGeom prst="rect">
            <a:avLst/>
          </a:prstGeom>
          <a:ln>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6" name="CustomShape 1"/>
          <p:cNvSpPr/>
          <p:nvPr/>
        </p:nvSpPr>
        <p:spPr>
          <a:xfrm>
            <a:off x="0" y="0"/>
            <a:ext cx="9144000" cy="6858000"/>
          </a:xfrm>
          <a:prstGeom prst="rect">
            <a:avLst/>
          </a:prstGeom>
          <a:solidFill>
            <a:srgbClr val="000000"/>
          </a:solidFill>
          <a:ln>
            <a:noFill/>
          </a:ln>
        </p:spPr>
        <p:style>
          <a:lnRef idx="0"/>
          <a:fillRef idx="0"/>
          <a:effectRef idx="0"/>
          <a:fontRef idx="minor"/>
        </p:style>
      </p:sp>
      <p:sp>
        <p:nvSpPr>
          <p:cNvPr id="347" name="TextShape 2"/>
          <p:cNvSpPr txBox="1"/>
          <p:nvPr/>
        </p:nvSpPr>
        <p:spPr>
          <a:xfrm>
            <a:off x="182880" y="182880"/>
            <a:ext cx="8778240" cy="1005840"/>
          </a:xfrm>
          <a:prstGeom prst="rect">
            <a:avLst/>
          </a:prstGeom>
          <a:noFill/>
          <a:ln>
            <a:noFill/>
          </a:ln>
        </p:spPr>
        <p:txBody>
          <a:bodyPr lIns="0" rIns="0" tIns="0" bIns="0" anchor="ctr"/>
          <a:p>
            <a:pPr algn="ctr"/>
            <a:endParaRPr b="1" lang="en-US" sz="4400" spc="-1" strike="noStrike">
              <a:latin typeface="Droid Sans"/>
            </a:endParaRPr>
          </a:p>
        </p:txBody>
      </p:sp>
      <p:pic>
        <p:nvPicPr>
          <p:cNvPr id="348" name="" descr=""/>
          <p:cNvPicPr/>
          <p:nvPr/>
        </p:nvPicPr>
        <p:blipFill>
          <a:blip r:embed="rId1"/>
          <a:stretch/>
        </p:blipFill>
        <p:spPr>
          <a:xfrm>
            <a:off x="1143000" y="0"/>
            <a:ext cx="6858000" cy="6858000"/>
          </a:xfrm>
          <a:prstGeom prst="rect">
            <a:avLst/>
          </a:prstGeom>
          <a:ln>
            <a:noFill/>
          </a:ln>
        </p:spPr>
      </p:pic>
      <p:sp>
        <p:nvSpPr>
          <p:cNvPr id="349" name="TextShape 3"/>
          <p:cNvSpPr txBox="1"/>
          <p:nvPr/>
        </p:nvSpPr>
        <p:spPr>
          <a:xfrm>
            <a:off x="0" y="6126480"/>
            <a:ext cx="5120640" cy="346320"/>
          </a:xfrm>
          <a:prstGeom prst="rect">
            <a:avLst/>
          </a:prstGeom>
          <a:noFill/>
          <a:ln>
            <a:noFill/>
          </a:ln>
        </p:spPr>
        <p:txBody>
          <a:bodyPr lIns="90000" rIns="90000" tIns="45000" bIns="45000"/>
          <a:p>
            <a:r>
              <a:rPr b="0" lang="en-US" sz="1800" spc="-1" strike="noStrike">
                <a:solidFill>
                  <a:srgbClr val="e6e6e6"/>
                </a:solidFill>
                <a:latin typeface="Arial"/>
              </a:rPr>
              <a:t>Source: http://calgary.rasc.ca/globulars.htm</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 name="TextShape 1"/>
          <p:cNvSpPr txBox="1"/>
          <p:nvPr/>
        </p:nvSpPr>
        <p:spPr>
          <a:xfrm>
            <a:off x="182880" y="182880"/>
            <a:ext cx="8778240" cy="1005840"/>
          </a:xfrm>
          <a:prstGeom prst="rect">
            <a:avLst/>
          </a:prstGeom>
          <a:noFill/>
          <a:ln>
            <a:noFill/>
          </a:ln>
        </p:spPr>
        <p:txBody>
          <a:bodyPr lIns="0" rIns="0" tIns="0" bIns="0" anchor="ctr"/>
          <a:p>
            <a:pPr algn="ctr"/>
            <a:r>
              <a:rPr b="1" lang="en-US" sz="4400" spc="-1" strike="noStrike">
                <a:latin typeface="Droid Sans"/>
              </a:rPr>
              <a:t>Exocomets around </a:t>
            </a:r>
            <a:r>
              <a:rPr b="1" lang="en-US" sz="4400" spc="-1" strike="noStrike">
                <a:latin typeface="Droid Sans"/>
                <a:ea typeface="Droid Sans"/>
              </a:rPr>
              <a:t>β</a:t>
            </a:r>
            <a:r>
              <a:rPr b="1" lang="en-US" sz="4400" spc="-1" strike="noStrike">
                <a:latin typeface="Droid Sans"/>
              </a:rPr>
              <a:t> Pictoris</a:t>
            </a:r>
            <a:endParaRPr b="1" lang="en-US" sz="4400" spc="-1" strike="noStrike">
              <a:latin typeface="Droid Sans"/>
            </a:endParaRPr>
          </a:p>
        </p:txBody>
      </p:sp>
      <p:sp>
        <p:nvSpPr>
          <p:cNvPr id="259" name="TextShape 2"/>
          <p:cNvSpPr txBox="1"/>
          <p:nvPr/>
        </p:nvSpPr>
        <p:spPr>
          <a:xfrm>
            <a:off x="183240" y="1371600"/>
            <a:ext cx="8777880" cy="4937760"/>
          </a:xfrm>
          <a:prstGeom prst="rect">
            <a:avLst/>
          </a:prstGeom>
          <a:noFill/>
          <a:ln>
            <a:noFill/>
          </a:ln>
        </p:spPr>
        <p:txBody>
          <a:bodyPr lIns="0" rIns="0" tIns="0" bIns="0">
            <a:normAutofit/>
          </a:bodyPr>
          <a:p>
            <a:pPr marL="432000" indent="-324000">
              <a:spcAft>
                <a:spcPts val="1417"/>
              </a:spcAft>
              <a:buClr>
                <a:srgbClr val="000000"/>
              </a:buClr>
              <a:buSzPct val="45000"/>
              <a:buFont typeface="Wingdings" charset="2"/>
              <a:buChar char=""/>
            </a:pPr>
            <a:r>
              <a:rPr b="0" lang="en-US" sz="1600" spc="-1" strike="noStrike">
                <a:latin typeface="Droid Sans"/>
              </a:rPr>
              <a:t>Beta Pictoris is a young star located about 63 light-years from the Sun. It is only about 20 million years old and is surrounded by a huge disc of material — a very active young planetary system where gas and dust are produced by the evaporation of comets and the collisions of asteroids.</a:t>
            </a:r>
            <a:endParaRPr b="0" lang="en-US" sz="1600" spc="-1" strike="noStrike">
              <a:latin typeface="Droid Sans"/>
            </a:endParaRPr>
          </a:p>
          <a:p>
            <a:pPr marL="432000" indent="-324000">
              <a:spcAft>
                <a:spcPts val="1417"/>
              </a:spcAft>
              <a:buClr>
                <a:srgbClr val="000000"/>
              </a:buClr>
              <a:buSzPct val="45000"/>
              <a:buFont typeface="Wingdings" charset="2"/>
              <a:buChar char=""/>
            </a:pPr>
            <a:r>
              <a:rPr b="0" lang="en-US" sz="1600" spc="-1" strike="noStrike">
                <a:latin typeface="Droid Sans"/>
              </a:rPr>
              <a:t>For almost 30 years astronomers have seen subtle changes in the light from Beta Pictoris that were thought to be caused by the passage of comets in front of the star itself. </a:t>
            </a:r>
            <a:r>
              <a:rPr b="1" lang="en-US" sz="1600" spc="-1" strike="noStrike">
                <a:latin typeface="Droid Sans"/>
              </a:rPr>
              <a:t>Comets are small bodies of a few kilometres in size, but they are rich in ices, which evaporate when they approach their star, producing gigantic tails of gas and dust that can absorb some of the light passing through them.</a:t>
            </a:r>
            <a:r>
              <a:rPr b="0" lang="en-US" sz="1600" spc="-1" strike="noStrike">
                <a:latin typeface="Droid Sans"/>
              </a:rPr>
              <a:t> The dim light from the exocomets is swamped by the light of the brilliant star so they cannot be imaged directly from Earth.</a:t>
            </a:r>
            <a:endParaRPr b="0" lang="en-US" sz="1600" spc="-1" strike="noStrike">
              <a:latin typeface="Droid Sans"/>
            </a:endParaRPr>
          </a:p>
          <a:p>
            <a:pPr marL="432000" indent="-324000">
              <a:spcAft>
                <a:spcPts val="1417"/>
              </a:spcAft>
              <a:buClr>
                <a:srgbClr val="000000"/>
              </a:buClr>
              <a:buSzPct val="45000"/>
              <a:buFont typeface="Wingdings" charset="2"/>
              <a:buChar char=""/>
            </a:pPr>
            <a:r>
              <a:rPr b="0" lang="en-US" sz="1600" spc="-1" strike="noStrike">
                <a:latin typeface="Droid Sans"/>
              </a:rPr>
              <a:t>To study the Beta Pictoris exocomets, the team analysed </a:t>
            </a:r>
            <a:r>
              <a:rPr b="1" lang="en-US" sz="1600" spc="-1" strike="noStrike">
                <a:latin typeface="Droid Sans"/>
              </a:rPr>
              <a:t>more than 1000 observations </a:t>
            </a:r>
            <a:r>
              <a:rPr b="0" lang="en-US" sz="1600" spc="-1" strike="noStrike">
                <a:latin typeface="Droid Sans"/>
              </a:rPr>
              <a:t>obtained between 2003 and 2011 with the HARPS instrument on the ESO 3.6-metre telescope at the La Silla Observatory in Chile.</a:t>
            </a:r>
            <a:endParaRPr b="0" lang="en-US" sz="1600" spc="-1" strike="noStrike">
              <a:latin typeface="Droid Sans"/>
            </a:endParaRPr>
          </a:p>
          <a:p>
            <a:pPr marL="432000" indent="-324000">
              <a:spcAft>
                <a:spcPts val="1417"/>
              </a:spcAft>
              <a:buClr>
                <a:srgbClr val="000000"/>
              </a:buClr>
              <a:buSzPct val="45000"/>
              <a:buFont typeface="Wingdings" charset="2"/>
              <a:buChar char=""/>
            </a:pPr>
            <a:r>
              <a:rPr b="0" lang="en-US" sz="1600" spc="-1" strike="noStrike">
                <a:latin typeface="Droid Sans"/>
              </a:rPr>
              <a:t>The researchers selected a sample of </a:t>
            </a:r>
            <a:r>
              <a:rPr b="1" lang="en-US" sz="1600" spc="-1" strike="noStrike">
                <a:latin typeface="Droid Sans"/>
              </a:rPr>
              <a:t>493 different exocomets</a:t>
            </a:r>
            <a:r>
              <a:rPr b="0" lang="en-US" sz="1600" spc="-1" strike="noStrike">
                <a:latin typeface="Droid Sans"/>
              </a:rPr>
              <a:t>. Some exocomets were observed several times and for a few hours. Careful analysis provided measurements of the speed and the size of the gas clouds. Some of the orbital properties of each of these exocomets, such as the shape and the orientation of the orbit and the distance to the star, could also be deduced.</a:t>
            </a:r>
            <a:endParaRPr b="0" lang="en-US" sz="1600" spc="-1" strike="noStrike">
              <a:latin typeface="Droid Sans"/>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0" name="TextShape 1"/>
          <p:cNvSpPr txBox="1"/>
          <p:nvPr/>
        </p:nvSpPr>
        <p:spPr>
          <a:xfrm>
            <a:off x="182880" y="182880"/>
            <a:ext cx="8778240" cy="1005840"/>
          </a:xfrm>
          <a:prstGeom prst="rect">
            <a:avLst/>
          </a:prstGeom>
          <a:noFill/>
          <a:ln>
            <a:noFill/>
          </a:ln>
        </p:spPr>
        <p:txBody>
          <a:bodyPr lIns="0" rIns="0" tIns="0" bIns="0" anchor="ctr"/>
          <a:p>
            <a:pPr algn="ctr"/>
            <a:endParaRPr b="1" lang="en-US" sz="4400" spc="-1" strike="noStrike">
              <a:latin typeface="Droid Sans"/>
            </a:endParaRPr>
          </a:p>
        </p:txBody>
      </p:sp>
      <p:pic>
        <p:nvPicPr>
          <p:cNvPr id="351" name="" descr=""/>
          <p:cNvPicPr/>
          <p:nvPr/>
        </p:nvPicPr>
        <p:blipFill>
          <a:blip r:embed="rId1"/>
          <a:stretch/>
        </p:blipFill>
        <p:spPr>
          <a:xfrm>
            <a:off x="-77040" y="-91440"/>
            <a:ext cx="9297720" cy="7040880"/>
          </a:xfrm>
          <a:prstGeom prst="rect">
            <a:avLst/>
          </a:prstGeom>
          <a:ln>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TextShape 1"/>
          <p:cNvSpPr txBox="1"/>
          <p:nvPr/>
        </p:nvSpPr>
        <p:spPr>
          <a:xfrm>
            <a:off x="182880" y="182880"/>
            <a:ext cx="8778240" cy="1005840"/>
          </a:xfrm>
          <a:prstGeom prst="rect">
            <a:avLst/>
          </a:prstGeom>
          <a:noFill/>
          <a:ln>
            <a:noFill/>
          </a:ln>
        </p:spPr>
        <p:txBody>
          <a:bodyPr lIns="0" rIns="0" tIns="0" bIns="0" anchor="ctr"/>
          <a:p>
            <a:pPr algn="ctr"/>
            <a:r>
              <a:rPr b="1" lang="en-US" sz="4400" spc="-1" strike="noStrike">
                <a:latin typeface="Droid Sans"/>
              </a:rPr>
              <a:t>Exocomets around </a:t>
            </a:r>
            <a:r>
              <a:rPr b="1" lang="en-US" sz="4400" spc="-1" strike="noStrike">
                <a:latin typeface="Droid Sans"/>
                <a:ea typeface="Droid Sans"/>
              </a:rPr>
              <a:t>β</a:t>
            </a:r>
            <a:r>
              <a:rPr b="1" lang="en-US" sz="4400" spc="-1" strike="noStrike">
                <a:latin typeface="Droid Sans"/>
              </a:rPr>
              <a:t> Pictoris</a:t>
            </a:r>
            <a:endParaRPr b="1" lang="en-US" sz="4400" spc="-1" strike="noStrike">
              <a:latin typeface="Droid Sans"/>
            </a:endParaRPr>
          </a:p>
        </p:txBody>
      </p:sp>
      <p:sp>
        <p:nvSpPr>
          <p:cNvPr id="261" name="TextShape 2"/>
          <p:cNvSpPr txBox="1"/>
          <p:nvPr/>
        </p:nvSpPr>
        <p:spPr>
          <a:xfrm>
            <a:off x="183240" y="1371600"/>
            <a:ext cx="8777880" cy="5212080"/>
          </a:xfrm>
          <a:prstGeom prst="rect">
            <a:avLst/>
          </a:prstGeom>
          <a:noFill/>
          <a:ln>
            <a:noFill/>
          </a:ln>
        </p:spPr>
        <p:txBody>
          <a:bodyPr lIns="0" rIns="0" tIns="0" bIns="0">
            <a:normAutofit/>
          </a:bodyPr>
          <a:p>
            <a:pPr marL="432000" indent="-324000">
              <a:spcAft>
                <a:spcPts val="1417"/>
              </a:spcAft>
              <a:buClr>
                <a:srgbClr val="000000"/>
              </a:buClr>
              <a:buSzPct val="45000"/>
              <a:buFont typeface="Wingdings" charset="2"/>
              <a:buChar char=""/>
            </a:pPr>
            <a:r>
              <a:rPr b="0" lang="en-US" sz="2800" spc="-1" strike="noStrike">
                <a:latin typeface="Droid Sans"/>
              </a:rPr>
              <a:t>This analysis of several hundreds of exocomets in a single exo-planetary system is unique. It revealed the presence of two distinct families of exocomets: one family of old exocomets whose orbits are controlled by a massive planet, and another family, probably arising from the recent breakdown of one or a few bigger objects. Different families of comets also exist in the Solar System.</a:t>
            </a:r>
            <a:endParaRPr b="0" lang="en-US" sz="2800" spc="-1" strike="noStrike">
              <a:latin typeface="Droid Sans"/>
            </a:endParaRPr>
          </a:p>
          <a:p>
            <a:pPr marL="432000" indent="-324000">
              <a:spcAft>
                <a:spcPts val="1417"/>
              </a:spcAft>
              <a:buClr>
                <a:srgbClr val="000000"/>
              </a:buClr>
              <a:buSzPct val="45000"/>
              <a:buFont typeface="Wingdings" charset="2"/>
              <a:buChar char=""/>
            </a:pPr>
            <a:r>
              <a:rPr b="0" lang="en-US" sz="2800" spc="-1" strike="noStrike">
                <a:latin typeface="Droid Sans"/>
              </a:rPr>
              <a:t>The exocomets of the first family have a variety of orbits and show a rather weak activity with low production rates of gas and dust. This suggests that these comets have exhausted their supplies of ices during their multiple passages close to Beta Pictoris.</a:t>
            </a:r>
            <a:endParaRPr b="0" lang="en-US" sz="2800" spc="-1" strike="noStrike">
              <a:latin typeface="Droid Sans"/>
            </a:endParaRPr>
          </a:p>
          <a:p>
            <a:pPr marL="432000" indent="-324000">
              <a:spcAft>
                <a:spcPts val="1417"/>
              </a:spcAft>
              <a:buClr>
                <a:srgbClr val="000000"/>
              </a:buClr>
              <a:buSzPct val="45000"/>
              <a:buFont typeface="Wingdings" charset="2"/>
              <a:buChar char=""/>
            </a:pPr>
            <a:r>
              <a:rPr b="0" lang="en-US" sz="2800" spc="-1" strike="noStrike">
                <a:latin typeface="Droid Sans"/>
              </a:rPr>
              <a:t>The exocomets of the second family are much more active and are also on nearly identical orbits. This suggests that the members of the second family all arise from the same origin: probably the breakdown of a larger object whose fragments are on an orbit grazing the star Beta Pictoris.</a:t>
            </a:r>
            <a:endParaRPr b="0" lang="en-US" sz="2800" spc="-1" strike="noStrike">
              <a:latin typeface="Droid Sans"/>
            </a:endParaRPr>
          </a:p>
          <a:p>
            <a:pPr marL="432000" indent="-324000">
              <a:spcAft>
                <a:spcPts val="1417"/>
              </a:spcAft>
              <a:buClr>
                <a:srgbClr val="000000"/>
              </a:buClr>
              <a:buSzPct val="45000"/>
              <a:buFont typeface="Wingdings" charset="2"/>
              <a:buChar char=""/>
            </a:pPr>
            <a:r>
              <a:rPr b="0" lang="en-US" sz="2800" spc="-1" strike="noStrike">
                <a:latin typeface="Droid Sans"/>
              </a:rPr>
              <a:t>“</a:t>
            </a:r>
            <a:r>
              <a:rPr b="0" lang="en-US" sz="2800" spc="-1" strike="noStrike">
                <a:latin typeface="Droid Sans"/>
              </a:rPr>
              <a:t>For the first time a statistical study has determined the physics and orbits for a large number of exocomets. This work provides a remarkable look at the mechanisms that were at work in the Solar System just after its formation 4.5 billion years ago.”</a:t>
            </a:r>
            <a:endParaRPr b="0" lang="en-US" sz="2800" spc="-1" strike="noStrike">
              <a:latin typeface="Droid Sans"/>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2" name="" descr=""/>
          <p:cNvPicPr/>
          <p:nvPr/>
        </p:nvPicPr>
        <p:blipFill>
          <a:blip r:embed="rId1"/>
          <a:stretch/>
        </p:blipFill>
        <p:spPr>
          <a:xfrm>
            <a:off x="1293840" y="839520"/>
            <a:ext cx="6555960" cy="4617360"/>
          </a:xfrm>
          <a:prstGeom prst="rect">
            <a:avLst/>
          </a:prstGeom>
          <a:ln>
            <a:noFill/>
          </a:ln>
        </p:spPr>
      </p:pic>
      <p:sp>
        <p:nvSpPr>
          <p:cNvPr id="263" name="TextShape 1"/>
          <p:cNvSpPr txBox="1"/>
          <p:nvPr/>
        </p:nvSpPr>
        <p:spPr>
          <a:xfrm>
            <a:off x="182880" y="182520"/>
            <a:ext cx="8778240" cy="1005840"/>
          </a:xfrm>
          <a:prstGeom prst="rect">
            <a:avLst/>
          </a:prstGeom>
          <a:noFill/>
          <a:ln>
            <a:noFill/>
          </a:ln>
        </p:spPr>
        <p:txBody>
          <a:bodyPr lIns="0" rIns="0" tIns="0" bIns="0" anchor="ctr"/>
          <a:p>
            <a:pPr algn="ctr"/>
            <a:r>
              <a:rPr b="1" lang="en-US" sz="3600" spc="-1" strike="noStrike">
                <a:latin typeface="Droid Sans"/>
              </a:rPr>
              <a:t>The science behind the press release</a:t>
            </a:r>
            <a:endParaRPr b="1" lang="en-US" sz="3600" spc="-1" strike="noStrike">
              <a:latin typeface="Droid Sans"/>
            </a:endParaRPr>
          </a:p>
        </p:txBody>
      </p:sp>
      <p:sp>
        <p:nvSpPr>
          <p:cNvPr id="264" name="TextShape 2"/>
          <p:cNvSpPr txBox="1"/>
          <p:nvPr/>
        </p:nvSpPr>
        <p:spPr>
          <a:xfrm>
            <a:off x="274320" y="5394960"/>
            <a:ext cx="8778240" cy="1416960"/>
          </a:xfrm>
          <a:prstGeom prst="rect">
            <a:avLst/>
          </a:prstGeom>
          <a:noFill/>
          <a:ln>
            <a:noFill/>
          </a:ln>
        </p:spPr>
        <p:txBody>
          <a:bodyPr lIns="90000" rIns="90000" tIns="45000" bIns="45000"/>
          <a:p>
            <a:r>
              <a:rPr b="0" lang="en-US" sz="1800" spc="-1" strike="noStrike">
                <a:latin typeface="Droid Sans"/>
              </a:rPr>
              <a:t>The authors took many many spectra of the central star, zooming in on a particular absorption line of calcium. What they find are the signature of the star and a circumstellar disk (labeled CS in the plot), plus many other features that are highly variable. Each comet basically produces a small transit signature, very much like extrasolar planets produce transits when they move across the star's disk.</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5" name="" descr=""/>
          <p:cNvPicPr/>
          <p:nvPr/>
        </p:nvPicPr>
        <p:blipFill>
          <a:blip r:embed="rId1"/>
          <a:stretch/>
        </p:blipFill>
        <p:spPr>
          <a:xfrm>
            <a:off x="605880" y="789840"/>
            <a:ext cx="7931880" cy="5212080"/>
          </a:xfrm>
          <a:prstGeom prst="rect">
            <a:avLst/>
          </a:prstGeom>
          <a:ln>
            <a:noFill/>
          </a:ln>
        </p:spPr>
      </p:pic>
      <p:sp>
        <p:nvSpPr>
          <p:cNvPr id="266" name="TextShape 1"/>
          <p:cNvSpPr txBox="1"/>
          <p:nvPr/>
        </p:nvSpPr>
        <p:spPr>
          <a:xfrm>
            <a:off x="182880" y="182880"/>
            <a:ext cx="8778240" cy="1005840"/>
          </a:xfrm>
          <a:prstGeom prst="rect">
            <a:avLst/>
          </a:prstGeom>
          <a:noFill/>
          <a:ln>
            <a:noFill/>
          </a:ln>
        </p:spPr>
        <p:txBody>
          <a:bodyPr lIns="0" rIns="0" tIns="0" bIns="0" anchor="ctr"/>
          <a:p>
            <a:pPr algn="ctr"/>
            <a:r>
              <a:rPr b="1" lang="en-US" sz="3600" spc="-1" strike="noStrike">
                <a:latin typeface="Droid Sans"/>
              </a:rPr>
              <a:t>The science behind the press release</a:t>
            </a:r>
            <a:endParaRPr b="1" lang="en-US" sz="3600" spc="-1" strike="noStrike">
              <a:latin typeface="Droid Sans"/>
            </a:endParaRPr>
          </a:p>
        </p:txBody>
      </p:sp>
      <p:sp>
        <p:nvSpPr>
          <p:cNvPr id="267" name="TextShape 2"/>
          <p:cNvSpPr txBox="1"/>
          <p:nvPr/>
        </p:nvSpPr>
        <p:spPr>
          <a:xfrm>
            <a:off x="163440" y="6179040"/>
            <a:ext cx="8869680" cy="621000"/>
          </a:xfrm>
          <a:prstGeom prst="rect">
            <a:avLst/>
          </a:prstGeom>
          <a:noFill/>
          <a:ln>
            <a:noFill/>
          </a:ln>
        </p:spPr>
        <p:txBody>
          <a:bodyPr lIns="90000" rIns="90000" tIns="45000" bIns="45000"/>
          <a:p>
            <a:r>
              <a:rPr b="0" lang="en-US" sz="1800" spc="-1" strike="noStrike">
                <a:latin typeface="Droid Sans"/>
              </a:rPr>
              <a:t>By observing the star repeatedly you can track these comet transits and study their nature in more detail, in particular their orbital sizes (from the transit timing).</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 name="TextShape 1"/>
          <p:cNvSpPr txBox="1"/>
          <p:nvPr/>
        </p:nvSpPr>
        <p:spPr>
          <a:xfrm>
            <a:off x="182880" y="182880"/>
            <a:ext cx="8778240" cy="5165640"/>
          </a:xfrm>
          <a:prstGeom prst="rect">
            <a:avLst/>
          </a:prstGeom>
          <a:noFill/>
          <a:ln>
            <a:noFill/>
          </a:ln>
        </p:spPr>
        <p:txBody>
          <a:bodyPr lIns="0" rIns="0" tIns="0" bIns="0" anchor="ctr"/>
          <a:p>
            <a:pPr algn="ctr"/>
            <a:r>
              <a:rPr b="1" lang="en-US" sz="8000" spc="-1" strike="noStrike">
                <a:latin typeface="Droid Sans"/>
              </a:rPr>
              <a:t>Galaxies</a:t>
            </a:r>
            <a:endParaRPr b="0" lang="en-US" sz="8000" spc="-1" strike="noStrike">
              <a:latin typeface="Arial"/>
            </a:endParaRPr>
          </a:p>
          <a:p>
            <a:pPr algn="ctr"/>
            <a:endParaRPr b="0" lang="en-US" sz="8000" spc="-1" strike="noStrike">
              <a:latin typeface="Arial"/>
            </a:endParaRPr>
          </a:p>
          <a:p>
            <a:pPr algn="ctr"/>
            <a:r>
              <a:rPr b="0" lang="en-US" sz="3200" spc="-1" strike="noStrike">
                <a:latin typeface="Droid Sans"/>
              </a:rPr>
              <a:t>read Chapter 14</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 name="CustomShape 1"/>
          <p:cNvSpPr/>
          <p:nvPr/>
        </p:nvSpPr>
        <p:spPr>
          <a:xfrm>
            <a:off x="0" y="76320"/>
            <a:ext cx="9143640" cy="6108480"/>
          </a:xfrm>
          <a:prstGeom prst="rect">
            <a:avLst/>
          </a:prstGeom>
          <a:noFill/>
          <a:ln>
            <a:noFill/>
          </a:ln>
        </p:spPr>
        <p:style>
          <a:lnRef idx="0"/>
          <a:fillRef idx="0"/>
          <a:effectRef idx="0"/>
          <a:fontRef idx="minor"/>
        </p:style>
      </p:sp>
      <p:sp>
        <p:nvSpPr>
          <p:cNvPr id="270" name="CustomShape 2"/>
          <p:cNvSpPr/>
          <p:nvPr/>
        </p:nvSpPr>
        <p:spPr>
          <a:xfrm>
            <a:off x="382680" y="76320"/>
            <a:ext cx="8399520" cy="4201200"/>
          </a:xfrm>
          <a:prstGeom prst="rect">
            <a:avLst/>
          </a:prstGeom>
          <a:noFill/>
          <a:ln>
            <a:noFill/>
          </a:ln>
        </p:spPr>
        <p:style>
          <a:lnRef idx="0"/>
          <a:fillRef idx="0"/>
          <a:effectRef idx="0"/>
          <a:fontRef idx="minor"/>
        </p:style>
      </p:sp>
      <p:sp>
        <p:nvSpPr>
          <p:cNvPr id="271" name="CustomShape 3"/>
          <p:cNvSpPr/>
          <p:nvPr/>
        </p:nvSpPr>
        <p:spPr>
          <a:xfrm>
            <a:off x="535680" y="3610800"/>
            <a:ext cx="1422720" cy="456120"/>
          </a:xfrm>
          <a:prstGeom prst="rect">
            <a:avLst/>
          </a:prstGeom>
          <a:noFill/>
          <a:ln>
            <a:noFill/>
          </a:ln>
        </p:spPr>
        <p:style>
          <a:lnRef idx="0"/>
          <a:fillRef idx="0"/>
          <a:effectRef idx="0"/>
          <a:fontRef idx="minor"/>
        </p:style>
        <p:txBody>
          <a:bodyPr lIns="90000" rIns="90000" tIns="45000" bIns="45000"/>
          <a:p>
            <a:pPr>
              <a:lnSpc>
                <a:spcPct val="100000"/>
              </a:lnSpc>
            </a:pPr>
            <a:r>
              <a:rPr b="0" lang="en-US" sz="2400" spc="-1" strike="noStrike">
                <a:solidFill>
                  <a:srgbClr val="000000"/>
                </a:solidFill>
                <a:latin typeface="Calibri"/>
              </a:rPr>
              <a:t>Disk</a:t>
            </a:r>
            <a:endParaRPr b="0" lang="en-US" sz="2400" spc="-1" strike="noStrike">
              <a:latin typeface="Arial"/>
            </a:endParaRPr>
          </a:p>
        </p:txBody>
      </p:sp>
      <p:sp>
        <p:nvSpPr>
          <p:cNvPr id="272" name="CustomShape 4"/>
          <p:cNvSpPr/>
          <p:nvPr/>
        </p:nvSpPr>
        <p:spPr>
          <a:xfrm>
            <a:off x="229680" y="5723280"/>
            <a:ext cx="1728720" cy="456120"/>
          </a:xfrm>
          <a:prstGeom prst="rect">
            <a:avLst/>
          </a:prstGeom>
          <a:noFill/>
          <a:ln>
            <a:noFill/>
          </a:ln>
        </p:spPr>
        <p:style>
          <a:lnRef idx="0"/>
          <a:fillRef idx="0"/>
          <a:effectRef idx="0"/>
          <a:fontRef idx="minor"/>
        </p:style>
        <p:txBody>
          <a:bodyPr lIns="90000" rIns="90000" tIns="45000" bIns="45000"/>
          <a:p>
            <a:pPr>
              <a:lnSpc>
                <a:spcPct val="100000"/>
              </a:lnSpc>
            </a:pPr>
            <a:r>
              <a:rPr b="0" lang="en-US" sz="2400" spc="-1" strike="noStrike">
                <a:solidFill>
                  <a:srgbClr val="000000"/>
                </a:solidFill>
                <a:latin typeface="Calibri"/>
              </a:rPr>
              <a:t>Spiral Arms</a:t>
            </a:r>
            <a:endParaRPr b="0" lang="en-US" sz="2400" spc="-1" strike="noStrike">
              <a:latin typeface="Arial"/>
            </a:endParaRPr>
          </a:p>
        </p:txBody>
      </p:sp>
      <p:sp>
        <p:nvSpPr>
          <p:cNvPr id="273" name="CustomShape 5"/>
          <p:cNvSpPr/>
          <p:nvPr/>
        </p:nvSpPr>
        <p:spPr>
          <a:xfrm>
            <a:off x="7414920" y="4697640"/>
            <a:ext cx="1728720" cy="456120"/>
          </a:xfrm>
          <a:prstGeom prst="rect">
            <a:avLst/>
          </a:prstGeom>
          <a:noFill/>
          <a:ln>
            <a:noFill/>
          </a:ln>
        </p:spPr>
        <p:style>
          <a:lnRef idx="0"/>
          <a:fillRef idx="0"/>
          <a:effectRef idx="0"/>
          <a:fontRef idx="minor"/>
        </p:style>
        <p:txBody>
          <a:bodyPr lIns="90000" rIns="90000" tIns="45000" bIns="45000"/>
          <a:p>
            <a:pPr>
              <a:lnSpc>
                <a:spcPct val="100000"/>
              </a:lnSpc>
            </a:pPr>
            <a:r>
              <a:rPr b="0" lang="en-US" sz="2400" spc="-1" strike="noStrike">
                <a:solidFill>
                  <a:srgbClr val="000000"/>
                </a:solidFill>
                <a:latin typeface="Calibri"/>
              </a:rPr>
              <a:t>Bulge</a:t>
            </a:r>
            <a:endParaRPr b="0" lang="en-US" sz="2400" spc="-1" strike="noStrike">
              <a:latin typeface="Arial"/>
            </a:endParaRPr>
          </a:p>
        </p:txBody>
      </p:sp>
      <p:sp>
        <p:nvSpPr>
          <p:cNvPr id="274" name="CustomShape 6"/>
          <p:cNvSpPr/>
          <p:nvPr/>
        </p:nvSpPr>
        <p:spPr>
          <a:xfrm>
            <a:off x="7259760" y="5133600"/>
            <a:ext cx="1728720" cy="118764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Calibri"/>
              </a:rPr>
              <a:t>This is a picture of the Whirlpool galaxy – not the Milky Way</a:t>
            </a:r>
            <a:endParaRPr b="0" lang="en-US" sz="1800" spc="-1" strike="noStrike">
              <a:latin typeface="Arial"/>
            </a:endParaRPr>
          </a:p>
        </p:txBody>
      </p:sp>
      <p:sp>
        <p:nvSpPr>
          <p:cNvPr id="275" name="TextShape 7"/>
          <p:cNvSpPr txBox="1"/>
          <p:nvPr/>
        </p:nvSpPr>
        <p:spPr>
          <a:xfrm>
            <a:off x="182880" y="182880"/>
            <a:ext cx="8778240" cy="1005840"/>
          </a:xfrm>
          <a:prstGeom prst="rect">
            <a:avLst/>
          </a:prstGeom>
          <a:noFill/>
          <a:ln>
            <a:noFill/>
          </a:ln>
        </p:spPr>
        <p:txBody>
          <a:bodyPr lIns="0" rIns="0" tIns="0" bIns="0" anchor="ctr"/>
          <a:p>
            <a:pPr algn="ctr"/>
            <a:r>
              <a:rPr b="1" lang="en-US" sz="4400" spc="-1" strike="noStrike">
                <a:latin typeface="Droid Sans"/>
              </a:rPr>
              <a:t>What is a galaxy?</a:t>
            </a:r>
            <a:endParaRPr b="1" lang="en-US" sz="4400" spc="-1" strike="noStrike">
              <a:latin typeface="Droid Sans"/>
            </a:endParaRPr>
          </a:p>
        </p:txBody>
      </p:sp>
      <p:sp>
        <p:nvSpPr>
          <p:cNvPr id="276" name="TextShape 8"/>
          <p:cNvSpPr txBox="1"/>
          <p:nvPr/>
        </p:nvSpPr>
        <p:spPr>
          <a:xfrm>
            <a:off x="183240" y="1371600"/>
            <a:ext cx="8777880" cy="3977280"/>
          </a:xfrm>
          <a:prstGeom prst="rect">
            <a:avLst/>
          </a:prstGeom>
          <a:noFill/>
          <a:ln>
            <a:noFill/>
          </a:ln>
        </p:spPr>
        <p:txBody>
          <a:bodyPr lIns="0" rIns="0" tIns="0" bIns="0">
            <a:normAutofit/>
          </a:bodyPr>
          <a:p>
            <a:r>
              <a:rPr b="0" lang="en-US" sz="2600" spc="-1" strike="noStrike">
                <a:latin typeface="Droid Sans"/>
              </a:rPr>
              <a:t>A galaxy is a huge collection of stars that is isolated in space and held together by gravity.</a:t>
            </a:r>
            <a:endParaRPr b="0" lang="en-US" sz="2600" spc="-1" strike="noStrike">
              <a:latin typeface="Droid Sans"/>
            </a:endParaRPr>
          </a:p>
          <a:p>
            <a:r>
              <a:rPr b="0" lang="en-US" sz="2600" spc="-1" strike="noStrike">
                <a:latin typeface="Droid Sans"/>
              </a:rPr>
              <a:t>We happen to live in one called the Milky Way Galaxy or just the Galaxy (with a capital “G”)</a:t>
            </a:r>
            <a:endParaRPr b="0" lang="en-US" sz="2600" spc="-1" strike="noStrike">
              <a:latin typeface="Droid Sans"/>
            </a:endParaRPr>
          </a:p>
        </p:txBody>
      </p:sp>
      <p:pic>
        <p:nvPicPr>
          <p:cNvPr id="277" name="Picture 4" descr=""/>
          <p:cNvPicPr/>
          <p:nvPr/>
        </p:nvPicPr>
        <p:blipFill>
          <a:blip r:embed="rId1"/>
          <a:stretch/>
        </p:blipFill>
        <p:spPr>
          <a:xfrm>
            <a:off x="2196000" y="3291840"/>
            <a:ext cx="5127840" cy="3566160"/>
          </a:xfrm>
          <a:prstGeom prst="rect">
            <a:avLst/>
          </a:prstGeom>
          <a:ln>
            <a:noFill/>
          </a:ln>
        </p:spPr>
      </p:pic>
      <p:sp>
        <p:nvSpPr>
          <p:cNvPr id="278" name="Line 9"/>
          <p:cNvSpPr/>
          <p:nvPr/>
        </p:nvSpPr>
        <p:spPr>
          <a:xfrm flipV="1">
            <a:off x="1280160" y="5348880"/>
            <a:ext cx="1645920" cy="835920"/>
          </a:xfrm>
          <a:prstGeom prst="line">
            <a:avLst/>
          </a:prstGeom>
          <a:ln w="36000">
            <a:solidFill>
              <a:srgbClr val="ff6633"/>
            </a:solidFill>
            <a:round/>
            <a:tailEnd len="med" type="triangle" w="med"/>
          </a:ln>
        </p:spPr>
        <p:style>
          <a:lnRef idx="0"/>
          <a:fillRef idx="0"/>
          <a:effectRef idx="0"/>
          <a:fontRef idx="minor"/>
        </p:style>
      </p:sp>
      <p:sp>
        <p:nvSpPr>
          <p:cNvPr id="279" name="Line 10"/>
          <p:cNvSpPr/>
          <p:nvPr/>
        </p:nvSpPr>
        <p:spPr>
          <a:xfrm>
            <a:off x="1371600" y="3898800"/>
            <a:ext cx="2286000" cy="216000"/>
          </a:xfrm>
          <a:prstGeom prst="line">
            <a:avLst/>
          </a:prstGeom>
          <a:ln w="36000">
            <a:solidFill>
              <a:srgbClr val="ff6633"/>
            </a:solidFill>
            <a:round/>
            <a:tailEnd len="med" type="triangle" w="med"/>
          </a:ln>
        </p:spPr>
        <p:style>
          <a:lnRef idx="0"/>
          <a:fillRef idx="0"/>
          <a:effectRef idx="0"/>
          <a:fontRef idx="minor"/>
        </p:style>
      </p:sp>
      <p:sp>
        <p:nvSpPr>
          <p:cNvPr id="280" name="Line 11"/>
          <p:cNvSpPr/>
          <p:nvPr/>
        </p:nvSpPr>
        <p:spPr>
          <a:xfrm flipH="1">
            <a:off x="4206240" y="4937760"/>
            <a:ext cx="3117600" cy="91440"/>
          </a:xfrm>
          <a:prstGeom prst="line">
            <a:avLst/>
          </a:prstGeom>
          <a:ln w="36000">
            <a:solidFill>
              <a:srgbClr val="ff6633"/>
            </a:solidFill>
            <a:round/>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1" name="Picture 6" descr=""/>
          <p:cNvPicPr/>
          <p:nvPr/>
        </p:nvPicPr>
        <p:blipFill>
          <a:blip r:embed="rId1"/>
          <a:srcRect l="0" t="0" r="0" b="3168"/>
          <a:stretch/>
        </p:blipFill>
        <p:spPr>
          <a:xfrm>
            <a:off x="508320" y="1228680"/>
            <a:ext cx="8150040" cy="5171760"/>
          </a:xfrm>
          <a:prstGeom prst="rect">
            <a:avLst/>
          </a:prstGeom>
          <a:ln>
            <a:noFill/>
          </a:ln>
        </p:spPr>
      </p:pic>
      <p:sp>
        <p:nvSpPr>
          <p:cNvPr id="282" name="CustomShape 1"/>
          <p:cNvSpPr/>
          <p:nvPr/>
        </p:nvSpPr>
        <p:spPr>
          <a:xfrm>
            <a:off x="444600" y="4921200"/>
            <a:ext cx="4355640" cy="1370160"/>
          </a:xfrm>
          <a:prstGeom prst="rect">
            <a:avLst/>
          </a:prstGeom>
          <a:noFill/>
          <a:ln w="9360">
            <a:noFill/>
          </a:ln>
        </p:spPr>
        <p:style>
          <a:lnRef idx="0"/>
          <a:fillRef idx="0"/>
          <a:effectRef idx="0"/>
          <a:fontRef idx="minor"/>
        </p:style>
        <p:txBody>
          <a:bodyPr lIns="90000" rIns="90000" tIns="45000" bIns="45000"/>
          <a:p>
            <a:pPr algn="r">
              <a:lnSpc>
                <a:spcPct val="100000"/>
              </a:lnSpc>
              <a:spcBef>
                <a:spcPts val="1400"/>
              </a:spcBef>
            </a:pPr>
            <a:r>
              <a:rPr b="1" lang="en-US" sz="2800" spc="-1" strike="noStrike">
                <a:solidFill>
                  <a:srgbClr val="000000"/>
                </a:solidFill>
                <a:latin typeface="Droid Sans"/>
              </a:rPr>
              <a:t>Our Galaxy is a spiral galaxy. Here are three similar galaxies.</a:t>
            </a:r>
            <a:endParaRPr b="0" lang="en-US" sz="2800" spc="-1" strike="noStrike">
              <a:latin typeface="Arial"/>
            </a:endParaRPr>
          </a:p>
        </p:txBody>
      </p:sp>
      <p:sp>
        <p:nvSpPr>
          <p:cNvPr id="283" name="TextShape 2"/>
          <p:cNvSpPr txBox="1"/>
          <p:nvPr/>
        </p:nvSpPr>
        <p:spPr>
          <a:xfrm>
            <a:off x="182880" y="182880"/>
            <a:ext cx="8778240" cy="1005840"/>
          </a:xfrm>
          <a:prstGeom prst="rect">
            <a:avLst/>
          </a:prstGeom>
          <a:noFill/>
          <a:ln>
            <a:noFill/>
          </a:ln>
        </p:spPr>
        <p:txBody>
          <a:bodyPr lIns="0" rIns="0" tIns="0" bIns="0" anchor="ctr"/>
          <a:p>
            <a:pPr algn="ctr"/>
            <a:r>
              <a:rPr b="1" lang="en-US" sz="4400" spc="-1" strike="noStrike">
                <a:latin typeface="Droid Sans"/>
              </a:rPr>
              <a:t>The Milky Way</a:t>
            </a:r>
            <a:endParaRPr b="1" lang="en-US" sz="4400" spc="-1" strike="noStrike">
              <a:latin typeface="Droid Sans"/>
            </a:endParaRPr>
          </a:p>
        </p:txBody>
      </p:sp>
      <p:sp>
        <p:nvSpPr>
          <p:cNvPr id="284" name="TextShape 3"/>
          <p:cNvSpPr txBox="1"/>
          <p:nvPr/>
        </p:nvSpPr>
        <p:spPr>
          <a:xfrm>
            <a:off x="183240" y="1371600"/>
            <a:ext cx="8777880" cy="3977280"/>
          </a:xfrm>
          <a:prstGeom prst="rect">
            <a:avLst/>
          </a:prstGeom>
          <a:noFill/>
          <a:ln>
            <a:noFill/>
          </a:ln>
        </p:spPr>
        <p:txBody>
          <a:bodyPr lIns="0" rIns="0" tIns="0" bIns="0">
            <a:normAutofit/>
          </a:bodyPr>
          <a:p>
            <a:endParaRPr b="0" lang="en-US" sz="3200" spc="-1" strike="noStrike">
              <a:latin typeface="Droid Sans"/>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843</TotalTime>
  <Application>LibreOffice/6.0.4.2$Linux_X86_64 LibreOffice_project/00m0$Build-2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en-US</dc:language>
  <cp:lastModifiedBy/>
  <dcterms:modified xsi:type="dcterms:W3CDTF">2014-11-03T15:15:33Z</dcterms:modified>
  <cp:revision>48</cp:revision>
  <dc:subject/>
  <dc:title/>
</cp:coreProperties>
</file>